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326" r:id="rId3"/>
    <p:sldId id="257" r:id="rId4"/>
    <p:sldId id="259" r:id="rId5"/>
    <p:sldId id="260" r:id="rId6"/>
    <p:sldId id="314" r:id="rId7"/>
    <p:sldId id="271" r:id="rId8"/>
    <p:sldId id="315" r:id="rId9"/>
    <p:sldId id="317" r:id="rId10"/>
    <p:sldId id="320" r:id="rId11"/>
    <p:sldId id="321" r:id="rId12"/>
    <p:sldId id="322" r:id="rId13"/>
    <p:sldId id="323" r:id="rId14"/>
    <p:sldId id="325" r:id="rId15"/>
    <p:sldId id="327" r:id="rId16"/>
    <p:sldId id="328" r:id="rId17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osis" pitchFamily="2" charset="0"/>
      <p:regular r:id="rId27"/>
      <p:bold r:id="rId28"/>
    </p:embeddedFont>
    <p:embeddedFont>
      <p:font typeface="Orbitron SemiBold" panose="020B0604020202020204" charset="0"/>
      <p:regular r:id="rId29"/>
      <p:bold r:id="rId30"/>
    </p:embeddedFont>
    <p:embeddedFont>
      <p:font typeface="Roboto Condensed Light" panose="02000000000000000000" pitchFamily="2" charset="0"/>
      <p:regular r:id="rId31"/>
      <p:italic r:id="rId32"/>
    </p:embeddedFont>
    <p:embeddedFont>
      <p:font typeface="Yu Gothic UI Semibold" panose="020B0700000000000000" pitchFamily="34" charset="-128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1EE6D6-C68C-4855-BDF9-C94527EBFED4}">
  <a:tblStyle styleId="{1E1EE6D6-C68C-4855-BDF9-C94527EBFE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1" autoAdjust="0"/>
    <p:restoredTop sz="94660"/>
  </p:normalViewPr>
  <p:slideViewPr>
    <p:cSldViewPr snapToGrid="0">
      <p:cViewPr varScale="1">
        <p:scale>
          <a:sx n="90" d="100"/>
          <a:sy n="9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102b97c781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102b97c781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1036515df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1036515df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66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1036515df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1036515df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036515df5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036515df5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1036515df5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2" name="Google Shape;3042;g1036515df5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g104889b1ea6_0_20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1" name="Google Shape;4591;g104889b1ea6_0_20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3827814"/>
            <a:ext cx="9144000" cy="1347936"/>
            <a:chOff x="0" y="3827814"/>
            <a:chExt cx="9144000" cy="134793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0" y="3910650"/>
              <a:ext cx="9144000" cy="12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941100" y="884600"/>
            <a:ext cx="5196600" cy="20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1734588" y="3050675"/>
            <a:ext cx="3609900" cy="37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grpSp>
        <p:nvGrpSpPr>
          <p:cNvPr id="38" name="Google Shape;38;p2"/>
          <p:cNvGrpSpPr/>
          <p:nvPr/>
        </p:nvGrpSpPr>
        <p:grpSpPr>
          <a:xfrm>
            <a:off x="489150" y="238950"/>
            <a:ext cx="8216088" cy="1820738"/>
            <a:chOff x="489150" y="238950"/>
            <a:chExt cx="8216088" cy="1820738"/>
          </a:xfrm>
        </p:grpSpPr>
        <p:sp>
          <p:nvSpPr>
            <p:cNvPr id="39" name="Google Shape;39;p2"/>
            <p:cNvSpPr/>
            <p:nvPr/>
          </p:nvSpPr>
          <p:spPr>
            <a:xfrm>
              <a:off x="489150" y="194953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488413" y="238950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575349" y="1443138"/>
              <a:ext cx="129889" cy="129889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3082021" y="4650553"/>
            <a:ext cx="271859" cy="233627"/>
            <a:chOff x="739150" y="4174275"/>
            <a:chExt cx="945925" cy="812900"/>
          </a:xfrm>
        </p:grpSpPr>
        <p:sp>
          <p:nvSpPr>
            <p:cNvPr id="43" name="Google Shape;43;p2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899941" y="4517790"/>
            <a:ext cx="243972" cy="499166"/>
            <a:chOff x="3958025" y="4053950"/>
            <a:chExt cx="306575" cy="627250"/>
          </a:xfrm>
        </p:grpSpPr>
        <p:sp>
          <p:nvSpPr>
            <p:cNvPr id="53" name="Google Shape;53;p2"/>
            <p:cNvSpPr/>
            <p:nvPr/>
          </p:nvSpPr>
          <p:spPr>
            <a:xfrm>
              <a:off x="4002625" y="4636800"/>
              <a:ext cx="84050" cy="44400"/>
            </a:xfrm>
            <a:custGeom>
              <a:avLst/>
              <a:gdLst/>
              <a:ahLst/>
              <a:cxnLst/>
              <a:rect l="l" t="t" r="r" b="b"/>
              <a:pathLst>
                <a:path w="3362" h="1776" extrusionOk="0">
                  <a:moveTo>
                    <a:pt x="1678" y="1"/>
                  </a:moveTo>
                  <a:cubicBezTo>
                    <a:pt x="1286" y="1"/>
                    <a:pt x="895" y="88"/>
                    <a:pt x="597" y="262"/>
                  </a:cubicBezTo>
                  <a:cubicBezTo>
                    <a:pt x="0" y="605"/>
                    <a:pt x="0" y="1166"/>
                    <a:pt x="603" y="1514"/>
                  </a:cubicBezTo>
                  <a:cubicBezTo>
                    <a:pt x="901" y="1689"/>
                    <a:pt x="1294" y="1776"/>
                    <a:pt x="1686" y="1776"/>
                  </a:cubicBezTo>
                  <a:cubicBezTo>
                    <a:pt x="2078" y="1776"/>
                    <a:pt x="2469" y="1689"/>
                    <a:pt x="2765" y="1514"/>
                  </a:cubicBezTo>
                  <a:cubicBezTo>
                    <a:pt x="3361" y="1166"/>
                    <a:pt x="3361" y="605"/>
                    <a:pt x="2759" y="262"/>
                  </a:cubicBezTo>
                  <a:cubicBezTo>
                    <a:pt x="2460" y="88"/>
                    <a:pt x="2069" y="1"/>
                    <a:pt x="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33050" y="4238975"/>
              <a:ext cx="18625" cy="426575"/>
            </a:xfrm>
            <a:custGeom>
              <a:avLst/>
              <a:gdLst/>
              <a:ahLst/>
              <a:cxnLst/>
              <a:rect l="l" t="t" r="r" b="b"/>
              <a:pathLst>
                <a:path w="745" h="17063" extrusionOk="0">
                  <a:moveTo>
                    <a:pt x="369" y="1"/>
                  </a:moveTo>
                  <a:cubicBezTo>
                    <a:pt x="275" y="1"/>
                    <a:pt x="180" y="22"/>
                    <a:pt x="106" y="63"/>
                  </a:cubicBezTo>
                  <a:cubicBezTo>
                    <a:pt x="36" y="104"/>
                    <a:pt x="0" y="157"/>
                    <a:pt x="0" y="216"/>
                  </a:cubicBezTo>
                  <a:lnTo>
                    <a:pt x="0" y="16849"/>
                  </a:lnTo>
                  <a:cubicBezTo>
                    <a:pt x="0" y="16902"/>
                    <a:pt x="36" y="16955"/>
                    <a:pt x="112" y="16996"/>
                  </a:cubicBezTo>
                  <a:cubicBezTo>
                    <a:pt x="183" y="17041"/>
                    <a:pt x="278" y="17063"/>
                    <a:pt x="372" y="17063"/>
                  </a:cubicBezTo>
                  <a:cubicBezTo>
                    <a:pt x="467" y="17063"/>
                    <a:pt x="561" y="17041"/>
                    <a:pt x="632" y="16996"/>
                  </a:cubicBezTo>
                  <a:cubicBezTo>
                    <a:pt x="703" y="16955"/>
                    <a:pt x="738" y="16902"/>
                    <a:pt x="738" y="16849"/>
                  </a:cubicBezTo>
                  <a:lnTo>
                    <a:pt x="738" y="222"/>
                  </a:lnTo>
                  <a:cubicBezTo>
                    <a:pt x="744" y="163"/>
                    <a:pt x="703" y="110"/>
                    <a:pt x="632" y="63"/>
                  </a:cubicBezTo>
                  <a:cubicBezTo>
                    <a:pt x="558" y="22"/>
                    <a:pt x="464" y="1"/>
                    <a:pt x="369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032150" y="4238975"/>
              <a:ext cx="20250" cy="10775"/>
            </a:xfrm>
            <a:custGeom>
              <a:avLst/>
              <a:gdLst/>
              <a:ahLst/>
              <a:cxnLst/>
              <a:rect l="l" t="t" r="r" b="b"/>
              <a:pathLst>
                <a:path w="810" h="431" extrusionOk="0">
                  <a:moveTo>
                    <a:pt x="405" y="1"/>
                  </a:moveTo>
                  <a:cubicBezTo>
                    <a:pt x="311" y="1"/>
                    <a:pt x="216" y="22"/>
                    <a:pt x="142" y="63"/>
                  </a:cubicBezTo>
                  <a:cubicBezTo>
                    <a:pt x="1" y="146"/>
                    <a:pt x="1" y="281"/>
                    <a:pt x="148" y="364"/>
                  </a:cubicBezTo>
                  <a:cubicBezTo>
                    <a:pt x="219" y="408"/>
                    <a:pt x="314" y="431"/>
                    <a:pt x="408" y="431"/>
                  </a:cubicBezTo>
                  <a:cubicBezTo>
                    <a:pt x="503" y="431"/>
                    <a:pt x="597" y="408"/>
                    <a:pt x="668" y="364"/>
                  </a:cubicBezTo>
                  <a:cubicBezTo>
                    <a:pt x="810" y="281"/>
                    <a:pt x="810" y="146"/>
                    <a:pt x="668" y="63"/>
                  </a:cubicBezTo>
                  <a:cubicBezTo>
                    <a:pt x="594" y="22"/>
                    <a:pt x="500" y="1"/>
                    <a:pt x="40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033050" y="4244375"/>
              <a:ext cx="18475" cy="421075"/>
            </a:xfrm>
            <a:custGeom>
              <a:avLst/>
              <a:gdLst/>
              <a:ahLst/>
              <a:cxnLst/>
              <a:rect l="l" t="t" r="r" b="b"/>
              <a:pathLst>
                <a:path w="739" h="16843" extrusionOk="0">
                  <a:moveTo>
                    <a:pt x="0" y="0"/>
                  </a:moveTo>
                  <a:lnTo>
                    <a:pt x="0" y="16633"/>
                  </a:lnTo>
                  <a:cubicBezTo>
                    <a:pt x="0" y="16686"/>
                    <a:pt x="36" y="16739"/>
                    <a:pt x="112" y="16780"/>
                  </a:cubicBezTo>
                  <a:cubicBezTo>
                    <a:pt x="183" y="16822"/>
                    <a:pt x="278" y="16842"/>
                    <a:pt x="372" y="16842"/>
                  </a:cubicBezTo>
                  <a:cubicBezTo>
                    <a:pt x="467" y="16842"/>
                    <a:pt x="561" y="16822"/>
                    <a:pt x="632" y="16780"/>
                  </a:cubicBezTo>
                  <a:cubicBezTo>
                    <a:pt x="703" y="16739"/>
                    <a:pt x="738" y="16686"/>
                    <a:pt x="738" y="16633"/>
                  </a:cubicBezTo>
                  <a:lnTo>
                    <a:pt x="738" y="0"/>
                  </a:lnTo>
                  <a:cubicBezTo>
                    <a:pt x="738" y="54"/>
                    <a:pt x="703" y="107"/>
                    <a:pt x="632" y="148"/>
                  </a:cubicBezTo>
                  <a:cubicBezTo>
                    <a:pt x="561" y="192"/>
                    <a:pt x="467" y="215"/>
                    <a:pt x="372" y="215"/>
                  </a:cubicBezTo>
                  <a:cubicBezTo>
                    <a:pt x="278" y="215"/>
                    <a:pt x="183" y="192"/>
                    <a:pt x="112" y="148"/>
                  </a:cubicBezTo>
                  <a:cubicBezTo>
                    <a:pt x="36" y="107"/>
                    <a:pt x="0" y="5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048400" y="4368350"/>
              <a:ext cx="216200" cy="113950"/>
            </a:xfrm>
            <a:custGeom>
              <a:avLst/>
              <a:gdLst/>
              <a:ahLst/>
              <a:cxnLst/>
              <a:rect l="l" t="t" r="r" b="b"/>
              <a:pathLst>
                <a:path w="8648" h="4558" extrusionOk="0">
                  <a:moveTo>
                    <a:pt x="4313" y="1"/>
                  </a:moveTo>
                  <a:cubicBezTo>
                    <a:pt x="3304" y="1"/>
                    <a:pt x="2296" y="223"/>
                    <a:pt x="1530" y="670"/>
                  </a:cubicBezTo>
                  <a:cubicBezTo>
                    <a:pt x="0" y="1556"/>
                    <a:pt x="6" y="3003"/>
                    <a:pt x="1548" y="3889"/>
                  </a:cubicBezTo>
                  <a:cubicBezTo>
                    <a:pt x="2319" y="4335"/>
                    <a:pt x="3327" y="4558"/>
                    <a:pt x="4334" y="4558"/>
                  </a:cubicBezTo>
                  <a:cubicBezTo>
                    <a:pt x="5341" y="4558"/>
                    <a:pt x="6347" y="4335"/>
                    <a:pt x="7112" y="3889"/>
                  </a:cubicBezTo>
                  <a:cubicBezTo>
                    <a:pt x="8647" y="3003"/>
                    <a:pt x="8641" y="1556"/>
                    <a:pt x="7094" y="664"/>
                  </a:cubicBezTo>
                  <a:cubicBezTo>
                    <a:pt x="6324" y="222"/>
                    <a:pt x="5318" y="1"/>
                    <a:pt x="4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958025" y="4053950"/>
              <a:ext cx="159950" cy="206750"/>
            </a:xfrm>
            <a:custGeom>
              <a:avLst/>
              <a:gdLst/>
              <a:ahLst/>
              <a:cxnLst/>
              <a:rect l="l" t="t" r="r" b="b"/>
              <a:pathLst>
                <a:path w="6398" h="8270" extrusionOk="0">
                  <a:moveTo>
                    <a:pt x="1779" y="0"/>
                  </a:moveTo>
                  <a:cubicBezTo>
                    <a:pt x="725" y="0"/>
                    <a:pt x="1" y="843"/>
                    <a:pt x="1" y="2302"/>
                  </a:cubicBezTo>
                  <a:cubicBezTo>
                    <a:pt x="1" y="4345"/>
                    <a:pt x="1430" y="6826"/>
                    <a:pt x="3196" y="7842"/>
                  </a:cubicBezTo>
                  <a:cubicBezTo>
                    <a:pt x="3704" y="8132"/>
                    <a:pt x="4184" y="8270"/>
                    <a:pt x="4611" y="8270"/>
                  </a:cubicBezTo>
                  <a:cubicBezTo>
                    <a:pt x="5669" y="8270"/>
                    <a:pt x="6397" y="7425"/>
                    <a:pt x="6397" y="5970"/>
                  </a:cubicBezTo>
                  <a:cubicBezTo>
                    <a:pt x="6397" y="3926"/>
                    <a:pt x="4962" y="1445"/>
                    <a:pt x="3196" y="429"/>
                  </a:cubicBezTo>
                  <a:cubicBezTo>
                    <a:pt x="2687" y="138"/>
                    <a:pt x="2206" y="0"/>
                    <a:pt x="1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039400" y="4380650"/>
              <a:ext cx="180600" cy="84650"/>
            </a:xfrm>
            <a:custGeom>
              <a:avLst/>
              <a:gdLst/>
              <a:ahLst/>
              <a:cxnLst/>
              <a:rect l="l" t="t" r="r" b="b"/>
              <a:pathLst>
                <a:path w="7224" h="3386" extrusionOk="0">
                  <a:moveTo>
                    <a:pt x="1498" y="1"/>
                  </a:moveTo>
                  <a:cubicBezTo>
                    <a:pt x="1315" y="1"/>
                    <a:pt x="1143" y="26"/>
                    <a:pt x="980" y="78"/>
                  </a:cubicBezTo>
                  <a:cubicBezTo>
                    <a:pt x="224" y="326"/>
                    <a:pt x="12" y="1052"/>
                    <a:pt x="0" y="1082"/>
                  </a:cubicBezTo>
                  <a:lnTo>
                    <a:pt x="230" y="1147"/>
                  </a:lnTo>
                  <a:cubicBezTo>
                    <a:pt x="236" y="1141"/>
                    <a:pt x="419" y="515"/>
                    <a:pt x="1057" y="308"/>
                  </a:cubicBezTo>
                  <a:cubicBezTo>
                    <a:pt x="1191" y="265"/>
                    <a:pt x="1336" y="244"/>
                    <a:pt x="1491" y="244"/>
                  </a:cubicBezTo>
                  <a:cubicBezTo>
                    <a:pt x="1848" y="244"/>
                    <a:pt x="2260" y="357"/>
                    <a:pt x="2717" y="580"/>
                  </a:cubicBezTo>
                  <a:cubicBezTo>
                    <a:pt x="2918" y="710"/>
                    <a:pt x="3124" y="840"/>
                    <a:pt x="3331" y="970"/>
                  </a:cubicBezTo>
                  <a:cubicBezTo>
                    <a:pt x="3502" y="1076"/>
                    <a:pt x="3680" y="1182"/>
                    <a:pt x="3857" y="1289"/>
                  </a:cubicBezTo>
                  <a:cubicBezTo>
                    <a:pt x="3869" y="1300"/>
                    <a:pt x="3880" y="1306"/>
                    <a:pt x="3892" y="1318"/>
                  </a:cubicBezTo>
                  <a:lnTo>
                    <a:pt x="4040" y="2682"/>
                  </a:lnTo>
                  <a:lnTo>
                    <a:pt x="4164" y="1472"/>
                  </a:lnTo>
                  <a:lnTo>
                    <a:pt x="4577" y="1714"/>
                  </a:lnTo>
                  <a:lnTo>
                    <a:pt x="5109" y="2015"/>
                  </a:lnTo>
                  <a:lnTo>
                    <a:pt x="5257" y="3385"/>
                  </a:lnTo>
                  <a:lnTo>
                    <a:pt x="5375" y="2163"/>
                  </a:lnTo>
                  <a:cubicBezTo>
                    <a:pt x="5540" y="2257"/>
                    <a:pt x="5706" y="2346"/>
                    <a:pt x="5877" y="2434"/>
                  </a:cubicBezTo>
                  <a:cubicBezTo>
                    <a:pt x="6314" y="2671"/>
                    <a:pt x="6757" y="2907"/>
                    <a:pt x="7223" y="3125"/>
                  </a:cubicBezTo>
                  <a:cubicBezTo>
                    <a:pt x="6845" y="2854"/>
                    <a:pt x="6444" y="2600"/>
                    <a:pt x="6036" y="2346"/>
                  </a:cubicBezTo>
                  <a:cubicBezTo>
                    <a:pt x="5830" y="2216"/>
                    <a:pt x="5623" y="2092"/>
                    <a:pt x="5416" y="1968"/>
                  </a:cubicBezTo>
                  <a:lnTo>
                    <a:pt x="4967" y="1708"/>
                  </a:lnTo>
                  <a:lnTo>
                    <a:pt x="7064" y="1631"/>
                  </a:lnTo>
                  <a:lnTo>
                    <a:pt x="4701" y="1548"/>
                  </a:lnTo>
                  <a:lnTo>
                    <a:pt x="4217" y="1271"/>
                  </a:lnTo>
                  <a:lnTo>
                    <a:pt x="4223" y="1265"/>
                  </a:lnTo>
                  <a:cubicBezTo>
                    <a:pt x="4117" y="1182"/>
                    <a:pt x="4010" y="1100"/>
                    <a:pt x="3904" y="1023"/>
                  </a:cubicBezTo>
                  <a:lnTo>
                    <a:pt x="5889" y="958"/>
                  </a:lnTo>
                  <a:lnTo>
                    <a:pt x="3697" y="881"/>
                  </a:lnTo>
                  <a:cubicBezTo>
                    <a:pt x="2850" y="293"/>
                    <a:pt x="2115" y="1"/>
                    <a:pt x="1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002625" y="4072500"/>
              <a:ext cx="70750" cy="197000"/>
            </a:xfrm>
            <a:custGeom>
              <a:avLst/>
              <a:gdLst/>
              <a:ahLst/>
              <a:cxnLst/>
              <a:rect l="l" t="t" r="r" b="b"/>
              <a:pathLst>
                <a:path w="2830" h="7880" extrusionOk="0">
                  <a:moveTo>
                    <a:pt x="1418" y="0"/>
                  </a:moveTo>
                  <a:cubicBezTo>
                    <a:pt x="1371" y="538"/>
                    <a:pt x="1341" y="1087"/>
                    <a:pt x="1323" y="1642"/>
                  </a:cubicBezTo>
                  <a:cubicBezTo>
                    <a:pt x="1312" y="1920"/>
                    <a:pt x="1306" y="2204"/>
                    <a:pt x="1300" y="2481"/>
                  </a:cubicBezTo>
                  <a:lnTo>
                    <a:pt x="1294" y="3078"/>
                  </a:lnTo>
                  <a:lnTo>
                    <a:pt x="6" y="1010"/>
                  </a:lnTo>
                  <a:lnTo>
                    <a:pt x="1294" y="3432"/>
                  </a:lnTo>
                  <a:lnTo>
                    <a:pt x="1294" y="3952"/>
                  </a:lnTo>
                  <a:lnTo>
                    <a:pt x="1294" y="4649"/>
                  </a:lnTo>
                  <a:lnTo>
                    <a:pt x="0" y="2582"/>
                  </a:lnTo>
                  <a:lnTo>
                    <a:pt x="1294" y="5009"/>
                  </a:lnTo>
                  <a:lnTo>
                    <a:pt x="1294" y="7879"/>
                  </a:lnTo>
                  <a:lnTo>
                    <a:pt x="1536" y="7879"/>
                  </a:lnTo>
                  <a:lnTo>
                    <a:pt x="1536" y="4377"/>
                  </a:lnTo>
                  <a:lnTo>
                    <a:pt x="2824" y="3450"/>
                  </a:lnTo>
                  <a:lnTo>
                    <a:pt x="1536" y="4017"/>
                  </a:lnTo>
                  <a:lnTo>
                    <a:pt x="1536" y="3952"/>
                  </a:lnTo>
                  <a:lnTo>
                    <a:pt x="1524" y="3952"/>
                  </a:lnTo>
                  <a:lnTo>
                    <a:pt x="1530" y="3462"/>
                  </a:lnTo>
                  <a:lnTo>
                    <a:pt x="1530" y="2765"/>
                  </a:lnTo>
                  <a:lnTo>
                    <a:pt x="2829" y="1831"/>
                  </a:lnTo>
                  <a:lnTo>
                    <a:pt x="2829" y="1831"/>
                  </a:lnTo>
                  <a:lnTo>
                    <a:pt x="1524" y="2404"/>
                  </a:lnTo>
                  <a:cubicBezTo>
                    <a:pt x="1518" y="2186"/>
                    <a:pt x="1518" y="1973"/>
                    <a:pt x="1506" y="1749"/>
                  </a:cubicBezTo>
                  <a:cubicBezTo>
                    <a:pt x="1495" y="1176"/>
                    <a:pt x="1471" y="597"/>
                    <a:pt x="1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flipH="1">
            <a:off x="4944209" y="4775315"/>
            <a:ext cx="271859" cy="233627"/>
            <a:chOff x="739150" y="4174275"/>
            <a:chExt cx="945925" cy="812900"/>
          </a:xfrm>
        </p:grpSpPr>
        <p:sp>
          <p:nvSpPr>
            <p:cNvPr id="62" name="Google Shape;62;p2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2085713" y="4812162"/>
            <a:ext cx="271885" cy="159973"/>
            <a:chOff x="1566275" y="4812212"/>
            <a:chExt cx="271885" cy="159973"/>
          </a:xfrm>
        </p:grpSpPr>
        <p:sp>
          <p:nvSpPr>
            <p:cNvPr id="72" name="Google Shape;72;p2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2"/>
          <p:cNvGrpSpPr/>
          <p:nvPr/>
        </p:nvGrpSpPr>
        <p:grpSpPr>
          <a:xfrm rot="9661725">
            <a:off x="6825011" y="4812161"/>
            <a:ext cx="271890" cy="159976"/>
            <a:chOff x="1566275" y="4812212"/>
            <a:chExt cx="271885" cy="159973"/>
          </a:xfrm>
        </p:grpSpPr>
        <p:sp>
          <p:nvSpPr>
            <p:cNvPr id="98" name="Google Shape;98;p2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4958148" y="157469"/>
            <a:ext cx="243987" cy="339453"/>
            <a:chOff x="5022461" y="238944"/>
            <a:chExt cx="243987" cy="339453"/>
          </a:xfrm>
        </p:grpSpPr>
        <p:sp>
          <p:nvSpPr>
            <p:cNvPr id="124" name="Google Shape;124;p2"/>
            <p:cNvSpPr/>
            <p:nvPr/>
          </p:nvSpPr>
          <p:spPr>
            <a:xfrm>
              <a:off x="5022461" y="23894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102437" y="38732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057461" y="43654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102437" y="27600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072788" y="23894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022461" y="28465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8707611" y="2571744"/>
            <a:ext cx="243987" cy="339453"/>
            <a:chOff x="5022461" y="238944"/>
            <a:chExt cx="243987" cy="339453"/>
          </a:xfrm>
        </p:grpSpPr>
        <p:sp>
          <p:nvSpPr>
            <p:cNvPr id="131" name="Google Shape;131;p2"/>
            <p:cNvSpPr/>
            <p:nvPr/>
          </p:nvSpPr>
          <p:spPr>
            <a:xfrm>
              <a:off x="5022461" y="23894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02437" y="38732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057461" y="43654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102437" y="27600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072788" y="23894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022461" y="28465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3"/>
          <p:cNvGrpSpPr/>
          <p:nvPr/>
        </p:nvGrpSpPr>
        <p:grpSpPr>
          <a:xfrm>
            <a:off x="0" y="3827814"/>
            <a:ext cx="9144000" cy="1347936"/>
            <a:chOff x="0" y="3827814"/>
            <a:chExt cx="9144000" cy="1347936"/>
          </a:xfrm>
        </p:grpSpPr>
        <p:grpSp>
          <p:nvGrpSpPr>
            <p:cNvPr id="139" name="Google Shape;139;p3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3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3"/>
            <p:cNvSpPr/>
            <p:nvPr/>
          </p:nvSpPr>
          <p:spPr>
            <a:xfrm>
              <a:off x="0" y="3910650"/>
              <a:ext cx="9144000" cy="12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3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149" name="Google Shape;149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3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153" name="Google Shape;153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3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3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161" name="Google Shape;161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3726902" y="1878075"/>
            <a:ext cx="42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3"/>
          <p:cNvSpPr txBox="1">
            <a:spLocks noGrp="1"/>
          </p:cNvSpPr>
          <p:nvPr>
            <p:ph type="title" idx="2" hasCustomPrompt="1"/>
          </p:nvPr>
        </p:nvSpPr>
        <p:spPr>
          <a:xfrm>
            <a:off x="4759502" y="975000"/>
            <a:ext cx="2196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6" name="Google Shape;166;p3"/>
          <p:cNvSpPr txBox="1">
            <a:spLocks noGrp="1"/>
          </p:cNvSpPr>
          <p:nvPr>
            <p:ph type="subTitle" idx="1"/>
          </p:nvPr>
        </p:nvSpPr>
        <p:spPr>
          <a:xfrm>
            <a:off x="4118150" y="2926950"/>
            <a:ext cx="3479400" cy="3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195100" y="269913"/>
            <a:ext cx="8494550" cy="3173725"/>
            <a:chOff x="195100" y="269913"/>
            <a:chExt cx="8494550" cy="3173725"/>
          </a:xfrm>
        </p:grpSpPr>
        <p:sp>
          <p:nvSpPr>
            <p:cNvPr id="168" name="Google Shape;168;p3"/>
            <p:cNvSpPr/>
            <p:nvPr/>
          </p:nvSpPr>
          <p:spPr>
            <a:xfrm>
              <a:off x="195100" y="224388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329775" y="26991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579500" y="333348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457700" y="484179"/>
            <a:ext cx="509592" cy="311074"/>
            <a:chOff x="457700" y="536404"/>
            <a:chExt cx="509592" cy="311074"/>
          </a:xfrm>
        </p:grpSpPr>
        <p:sp>
          <p:nvSpPr>
            <p:cNvPr id="172" name="Google Shape;172;p3"/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7953480" y="439533"/>
            <a:ext cx="742482" cy="594924"/>
            <a:chOff x="4458400" y="2657663"/>
            <a:chExt cx="945475" cy="757575"/>
          </a:xfrm>
        </p:grpSpPr>
        <p:sp>
          <p:nvSpPr>
            <p:cNvPr id="198" name="Google Shape;198;p3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"/>
          <p:cNvGrpSpPr/>
          <p:nvPr/>
        </p:nvGrpSpPr>
        <p:grpSpPr>
          <a:xfrm>
            <a:off x="8579500" y="4682925"/>
            <a:ext cx="271885" cy="159973"/>
            <a:chOff x="1566275" y="4812212"/>
            <a:chExt cx="271885" cy="159973"/>
          </a:xfrm>
        </p:grpSpPr>
        <p:sp>
          <p:nvSpPr>
            <p:cNvPr id="202" name="Google Shape;202;p3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4"/>
          <p:cNvGrpSpPr/>
          <p:nvPr/>
        </p:nvGrpSpPr>
        <p:grpSpPr>
          <a:xfrm>
            <a:off x="0" y="4221559"/>
            <a:ext cx="9144000" cy="921943"/>
            <a:chOff x="0" y="3827814"/>
            <a:chExt cx="9144000" cy="921943"/>
          </a:xfrm>
        </p:grpSpPr>
        <p:grpSp>
          <p:nvGrpSpPr>
            <p:cNvPr id="229" name="Google Shape;229;p4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230" name="Google Shape;230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4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234" name="Google Shape;234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" name="Google Shape;237;p4"/>
            <p:cNvSpPr/>
            <p:nvPr/>
          </p:nvSpPr>
          <p:spPr>
            <a:xfrm>
              <a:off x="0" y="3910657"/>
              <a:ext cx="9144000" cy="83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" name="Google Shape;238;p4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239" name="Google Shape;239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4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243" name="Google Shape;243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p4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247" name="Google Shape;247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4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251" name="Google Shape;251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4" name="Google Shape;254;p4"/>
          <p:cNvSpPr txBox="1">
            <a:spLocks noGrp="1"/>
          </p:cNvSpPr>
          <p:nvPr>
            <p:ph type="title"/>
          </p:nvPr>
        </p:nvSpPr>
        <p:spPr>
          <a:xfrm>
            <a:off x="712500" y="536400"/>
            <a:ext cx="771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"/>
          <p:cNvSpPr txBox="1">
            <a:spLocks noGrp="1"/>
          </p:cNvSpPr>
          <p:nvPr>
            <p:ph type="body" idx="1"/>
          </p:nvPr>
        </p:nvSpPr>
        <p:spPr>
          <a:xfrm>
            <a:off x="712500" y="1109100"/>
            <a:ext cx="7719000" cy="30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56" name="Google Shape;256;p4"/>
          <p:cNvGrpSpPr/>
          <p:nvPr/>
        </p:nvGrpSpPr>
        <p:grpSpPr>
          <a:xfrm>
            <a:off x="287275" y="207813"/>
            <a:ext cx="8644975" cy="1875600"/>
            <a:chOff x="287275" y="207813"/>
            <a:chExt cx="8644975" cy="1875600"/>
          </a:xfrm>
        </p:grpSpPr>
        <p:sp>
          <p:nvSpPr>
            <p:cNvPr id="257" name="Google Shape;257;p4"/>
            <p:cNvSpPr/>
            <p:nvPr/>
          </p:nvSpPr>
          <p:spPr>
            <a:xfrm>
              <a:off x="287275" y="26951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8822100" y="20781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53750" y="197326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4"/>
          <p:cNvGrpSpPr/>
          <p:nvPr/>
        </p:nvGrpSpPr>
        <p:grpSpPr>
          <a:xfrm>
            <a:off x="472896" y="4531290"/>
            <a:ext cx="271859" cy="233627"/>
            <a:chOff x="739150" y="4174275"/>
            <a:chExt cx="945925" cy="812900"/>
          </a:xfrm>
        </p:grpSpPr>
        <p:sp>
          <p:nvSpPr>
            <p:cNvPr id="261" name="Google Shape;261;p4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4"/>
          <p:cNvGrpSpPr/>
          <p:nvPr/>
        </p:nvGrpSpPr>
        <p:grpSpPr>
          <a:xfrm>
            <a:off x="8534850" y="4682925"/>
            <a:ext cx="271885" cy="159973"/>
            <a:chOff x="1566275" y="4812212"/>
            <a:chExt cx="271885" cy="159973"/>
          </a:xfrm>
        </p:grpSpPr>
        <p:sp>
          <p:nvSpPr>
            <p:cNvPr id="271" name="Google Shape;271;p4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4"/>
          <p:cNvGrpSpPr/>
          <p:nvPr/>
        </p:nvGrpSpPr>
        <p:grpSpPr>
          <a:xfrm>
            <a:off x="172992" y="2937233"/>
            <a:ext cx="742482" cy="594924"/>
            <a:chOff x="4458400" y="2657663"/>
            <a:chExt cx="945475" cy="757575"/>
          </a:xfrm>
        </p:grpSpPr>
        <p:sp>
          <p:nvSpPr>
            <p:cNvPr id="297" name="Google Shape;297;p4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"/>
          <p:cNvSpPr txBox="1">
            <a:spLocks noGrp="1"/>
          </p:cNvSpPr>
          <p:nvPr>
            <p:ph type="title"/>
          </p:nvPr>
        </p:nvSpPr>
        <p:spPr>
          <a:xfrm>
            <a:off x="2042550" y="536400"/>
            <a:ext cx="505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3"/>
          <p:cNvSpPr txBox="1">
            <a:spLocks noGrp="1"/>
          </p:cNvSpPr>
          <p:nvPr>
            <p:ph type="title" idx="2"/>
          </p:nvPr>
        </p:nvSpPr>
        <p:spPr>
          <a:xfrm>
            <a:off x="2942415" y="1564001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3" name="Google Shape;843;p13"/>
          <p:cNvSpPr txBox="1">
            <a:spLocks noGrp="1"/>
          </p:cNvSpPr>
          <p:nvPr>
            <p:ph type="subTitle" idx="1"/>
          </p:nvPr>
        </p:nvSpPr>
        <p:spPr>
          <a:xfrm>
            <a:off x="2942418" y="1969856"/>
            <a:ext cx="18258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4" name="Google Shape;844;p13"/>
          <p:cNvSpPr txBox="1">
            <a:spLocks noGrp="1"/>
          </p:cNvSpPr>
          <p:nvPr>
            <p:ph type="title" idx="3"/>
          </p:nvPr>
        </p:nvSpPr>
        <p:spPr>
          <a:xfrm>
            <a:off x="6192104" y="1564001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5" name="Google Shape;845;p13"/>
          <p:cNvSpPr txBox="1">
            <a:spLocks noGrp="1"/>
          </p:cNvSpPr>
          <p:nvPr>
            <p:ph type="subTitle" idx="4"/>
          </p:nvPr>
        </p:nvSpPr>
        <p:spPr>
          <a:xfrm>
            <a:off x="6192106" y="1969856"/>
            <a:ext cx="18258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6" name="Google Shape;846;p13"/>
          <p:cNvSpPr txBox="1">
            <a:spLocks noGrp="1"/>
          </p:cNvSpPr>
          <p:nvPr>
            <p:ph type="title" idx="5" hasCustomPrompt="1"/>
          </p:nvPr>
        </p:nvSpPr>
        <p:spPr>
          <a:xfrm>
            <a:off x="2158025" y="1564000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47" name="Google Shape;847;p13"/>
          <p:cNvSpPr txBox="1">
            <a:spLocks noGrp="1"/>
          </p:cNvSpPr>
          <p:nvPr>
            <p:ph type="title" idx="6" hasCustomPrompt="1"/>
          </p:nvPr>
        </p:nvSpPr>
        <p:spPr>
          <a:xfrm>
            <a:off x="5407591" y="1564001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48" name="Google Shape;848;p13"/>
          <p:cNvSpPr txBox="1">
            <a:spLocks noGrp="1"/>
          </p:cNvSpPr>
          <p:nvPr>
            <p:ph type="title" idx="7"/>
          </p:nvPr>
        </p:nvSpPr>
        <p:spPr>
          <a:xfrm>
            <a:off x="2942419" y="2932457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9" name="Google Shape;849;p13"/>
          <p:cNvSpPr txBox="1">
            <a:spLocks noGrp="1"/>
          </p:cNvSpPr>
          <p:nvPr>
            <p:ph type="subTitle" idx="8"/>
          </p:nvPr>
        </p:nvSpPr>
        <p:spPr>
          <a:xfrm>
            <a:off x="2942420" y="3338310"/>
            <a:ext cx="18258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0" name="Google Shape;850;p13"/>
          <p:cNvSpPr txBox="1">
            <a:spLocks noGrp="1"/>
          </p:cNvSpPr>
          <p:nvPr>
            <p:ph type="title" idx="9" hasCustomPrompt="1"/>
          </p:nvPr>
        </p:nvSpPr>
        <p:spPr>
          <a:xfrm>
            <a:off x="2158012" y="2932457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51" name="Google Shape;851;p13"/>
          <p:cNvSpPr txBox="1">
            <a:spLocks noGrp="1"/>
          </p:cNvSpPr>
          <p:nvPr>
            <p:ph type="title" idx="13"/>
          </p:nvPr>
        </p:nvSpPr>
        <p:spPr>
          <a:xfrm>
            <a:off x="6192089" y="2932457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2" name="Google Shape;852;p13"/>
          <p:cNvSpPr txBox="1">
            <a:spLocks noGrp="1"/>
          </p:cNvSpPr>
          <p:nvPr>
            <p:ph type="subTitle" idx="14"/>
          </p:nvPr>
        </p:nvSpPr>
        <p:spPr>
          <a:xfrm>
            <a:off x="6192092" y="3338310"/>
            <a:ext cx="18258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3" name="Google Shape;853;p13"/>
          <p:cNvSpPr txBox="1">
            <a:spLocks noGrp="1"/>
          </p:cNvSpPr>
          <p:nvPr>
            <p:ph type="title" idx="15" hasCustomPrompt="1"/>
          </p:nvPr>
        </p:nvSpPr>
        <p:spPr>
          <a:xfrm>
            <a:off x="5407592" y="2932457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854" name="Google Shape;854;p13"/>
          <p:cNvGrpSpPr/>
          <p:nvPr/>
        </p:nvGrpSpPr>
        <p:grpSpPr>
          <a:xfrm>
            <a:off x="224475" y="188038"/>
            <a:ext cx="8643425" cy="2848500"/>
            <a:chOff x="224475" y="188038"/>
            <a:chExt cx="8643425" cy="2848500"/>
          </a:xfrm>
        </p:grpSpPr>
        <p:sp>
          <p:nvSpPr>
            <p:cNvPr id="855" name="Google Shape;855;p13"/>
            <p:cNvSpPr/>
            <p:nvPr/>
          </p:nvSpPr>
          <p:spPr>
            <a:xfrm>
              <a:off x="409075" y="208186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2245700" y="18803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8757750" y="292638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224475" y="37826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8757750" y="23891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13"/>
          <p:cNvGrpSpPr/>
          <p:nvPr/>
        </p:nvGrpSpPr>
        <p:grpSpPr>
          <a:xfrm>
            <a:off x="0" y="4221559"/>
            <a:ext cx="9144000" cy="921943"/>
            <a:chOff x="0" y="3827814"/>
            <a:chExt cx="9144000" cy="921943"/>
          </a:xfrm>
        </p:grpSpPr>
        <p:grpSp>
          <p:nvGrpSpPr>
            <p:cNvPr id="861" name="Google Shape;861;p13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862" name="Google Shape;862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13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866" name="Google Shape;866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9" name="Google Shape;869;p13"/>
            <p:cNvSpPr/>
            <p:nvPr/>
          </p:nvSpPr>
          <p:spPr>
            <a:xfrm>
              <a:off x="0" y="3910657"/>
              <a:ext cx="9144000" cy="83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0" name="Google Shape;870;p13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871" name="Google Shape;871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4" name="Google Shape;874;p13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875" name="Google Shape;875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" name="Google Shape;878;p13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879" name="Google Shape;879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" name="Google Shape;882;p13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883" name="Google Shape;883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6" name="Google Shape;886;p13"/>
          <p:cNvGrpSpPr/>
          <p:nvPr/>
        </p:nvGrpSpPr>
        <p:grpSpPr>
          <a:xfrm>
            <a:off x="8546714" y="4398953"/>
            <a:ext cx="243972" cy="499166"/>
            <a:chOff x="3958025" y="4053950"/>
            <a:chExt cx="306575" cy="627250"/>
          </a:xfrm>
        </p:grpSpPr>
        <p:sp>
          <p:nvSpPr>
            <p:cNvPr id="887" name="Google Shape;887;p13"/>
            <p:cNvSpPr/>
            <p:nvPr/>
          </p:nvSpPr>
          <p:spPr>
            <a:xfrm>
              <a:off x="4002625" y="4636800"/>
              <a:ext cx="84050" cy="44400"/>
            </a:xfrm>
            <a:custGeom>
              <a:avLst/>
              <a:gdLst/>
              <a:ahLst/>
              <a:cxnLst/>
              <a:rect l="l" t="t" r="r" b="b"/>
              <a:pathLst>
                <a:path w="3362" h="1776" extrusionOk="0">
                  <a:moveTo>
                    <a:pt x="1678" y="1"/>
                  </a:moveTo>
                  <a:cubicBezTo>
                    <a:pt x="1286" y="1"/>
                    <a:pt x="895" y="88"/>
                    <a:pt x="597" y="262"/>
                  </a:cubicBezTo>
                  <a:cubicBezTo>
                    <a:pt x="0" y="605"/>
                    <a:pt x="0" y="1166"/>
                    <a:pt x="603" y="1514"/>
                  </a:cubicBezTo>
                  <a:cubicBezTo>
                    <a:pt x="901" y="1689"/>
                    <a:pt x="1294" y="1776"/>
                    <a:pt x="1686" y="1776"/>
                  </a:cubicBezTo>
                  <a:cubicBezTo>
                    <a:pt x="2078" y="1776"/>
                    <a:pt x="2469" y="1689"/>
                    <a:pt x="2765" y="1514"/>
                  </a:cubicBezTo>
                  <a:cubicBezTo>
                    <a:pt x="3361" y="1166"/>
                    <a:pt x="3361" y="605"/>
                    <a:pt x="2759" y="262"/>
                  </a:cubicBezTo>
                  <a:cubicBezTo>
                    <a:pt x="2460" y="88"/>
                    <a:pt x="2069" y="1"/>
                    <a:pt x="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4033050" y="4238975"/>
              <a:ext cx="18625" cy="426575"/>
            </a:xfrm>
            <a:custGeom>
              <a:avLst/>
              <a:gdLst/>
              <a:ahLst/>
              <a:cxnLst/>
              <a:rect l="l" t="t" r="r" b="b"/>
              <a:pathLst>
                <a:path w="745" h="17063" extrusionOk="0">
                  <a:moveTo>
                    <a:pt x="369" y="1"/>
                  </a:moveTo>
                  <a:cubicBezTo>
                    <a:pt x="275" y="1"/>
                    <a:pt x="180" y="22"/>
                    <a:pt x="106" y="63"/>
                  </a:cubicBezTo>
                  <a:cubicBezTo>
                    <a:pt x="36" y="104"/>
                    <a:pt x="0" y="157"/>
                    <a:pt x="0" y="216"/>
                  </a:cubicBezTo>
                  <a:lnTo>
                    <a:pt x="0" y="16849"/>
                  </a:lnTo>
                  <a:cubicBezTo>
                    <a:pt x="0" y="16902"/>
                    <a:pt x="36" y="16955"/>
                    <a:pt x="112" y="16996"/>
                  </a:cubicBezTo>
                  <a:cubicBezTo>
                    <a:pt x="183" y="17041"/>
                    <a:pt x="278" y="17063"/>
                    <a:pt x="372" y="17063"/>
                  </a:cubicBezTo>
                  <a:cubicBezTo>
                    <a:pt x="467" y="17063"/>
                    <a:pt x="561" y="17041"/>
                    <a:pt x="632" y="16996"/>
                  </a:cubicBezTo>
                  <a:cubicBezTo>
                    <a:pt x="703" y="16955"/>
                    <a:pt x="738" y="16902"/>
                    <a:pt x="738" y="16849"/>
                  </a:cubicBezTo>
                  <a:lnTo>
                    <a:pt x="738" y="222"/>
                  </a:lnTo>
                  <a:cubicBezTo>
                    <a:pt x="744" y="163"/>
                    <a:pt x="703" y="110"/>
                    <a:pt x="632" y="63"/>
                  </a:cubicBezTo>
                  <a:cubicBezTo>
                    <a:pt x="558" y="22"/>
                    <a:pt x="464" y="1"/>
                    <a:pt x="369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4032150" y="4238975"/>
              <a:ext cx="20250" cy="10775"/>
            </a:xfrm>
            <a:custGeom>
              <a:avLst/>
              <a:gdLst/>
              <a:ahLst/>
              <a:cxnLst/>
              <a:rect l="l" t="t" r="r" b="b"/>
              <a:pathLst>
                <a:path w="810" h="431" extrusionOk="0">
                  <a:moveTo>
                    <a:pt x="405" y="1"/>
                  </a:moveTo>
                  <a:cubicBezTo>
                    <a:pt x="311" y="1"/>
                    <a:pt x="216" y="22"/>
                    <a:pt x="142" y="63"/>
                  </a:cubicBezTo>
                  <a:cubicBezTo>
                    <a:pt x="1" y="146"/>
                    <a:pt x="1" y="281"/>
                    <a:pt x="148" y="364"/>
                  </a:cubicBezTo>
                  <a:cubicBezTo>
                    <a:pt x="219" y="408"/>
                    <a:pt x="314" y="431"/>
                    <a:pt x="408" y="431"/>
                  </a:cubicBezTo>
                  <a:cubicBezTo>
                    <a:pt x="503" y="431"/>
                    <a:pt x="597" y="408"/>
                    <a:pt x="668" y="364"/>
                  </a:cubicBezTo>
                  <a:cubicBezTo>
                    <a:pt x="810" y="281"/>
                    <a:pt x="810" y="146"/>
                    <a:pt x="668" y="63"/>
                  </a:cubicBezTo>
                  <a:cubicBezTo>
                    <a:pt x="594" y="22"/>
                    <a:pt x="500" y="1"/>
                    <a:pt x="40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4033050" y="4244375"/>
              <a:ext cx="18475" cy="421075"/>
            </a:xfrm>
            <a:custGeom>
              <a:avLst/>
              <a:gdLst/>
              <a:ahLst/>
              <a:cxnLst/>
              <a:rect l="l" t="t" r="r" b="b"/>
              <a:pathLst>
                <a:path w="739" h="16843" extrusionOk="0">
                  <a:moveTo>
                    <a:pt x="0" y="0"/>
                  </a:moveTo>
                  <a:lnTo>
                    <a:pt x="0" y="16633"/>
                  </a:lnTo>
                  <a:cubicBezTo>
                    <a:pt x="0" y="16686"/>
                    <a:pt x="36" y="16739"/>
                    <a:pt x="112" y="16780"/>
                  </a:cubicBezTo>
                  <a:cubicBezTo>
                    <a:pt x="183" y="16822"/>
                    <a:pt x="278" y="16842"/>
                    <a:pt x="372" y="16842"/>
                  </a:cubicBezTo>
                  <a:cubicBezTo>
                    <a:pt x="467" y="16842"/>
                    <a:pt x="561" y="16822"/>
                    <a:pt x="632" y="16780"/>
                  </a:cubicBezTo>
                  <a:cubicBezTo>
                    <a:pt x="703" y="16739"/>
                    <a:pt x="738" y="16686"/>
                    <a:pt x="738" y="16633"/>
                  </a:cubicBezTo>
                  <a:lnTo>
                    <a:pt x="738" y="0"/>
                  </a:lnTo>
                  <a:cubicBezTo>
                    <a:pt x="738" y="54"/>
                    <a:pt x="703" y="107"/>
                    <a:pt x="632" y="148"/>
                  </a:cubicBezTo>
                  <a:cubicBezTo>
                    <a:pt x="561" y="192"/>
                    <a:pt x="467" y="215"/>
                    <a:pt x="372" y="215"/>
                  </a:cubicBezTo>
                  <a:cubicBezTo>
                    <a:pt x="278" y="215"/>
                    <a:pt x="183" y="192"/>
                    <a:pt x="112" y="148"/>
                  </a:cubicBezTo>
                  <a:cubicBezTo>
                    <a:pt x="36" y="107"/>
                    <a:pt x="0" y="5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4048400" y="4368350"/>
              <a:ext cx="216200" cy="113950"/>
            </a:xfrm>
            <a:custGeom>
              <a:avLst/>
              <a:gdLst/>
              <a:ahLst/>
              <a:cxnLst/>
              <a:rect l="l" t="t" r="r" b="b"/>
              <a:pathLst>
                <a:path w="8648" h="4558" extrusionOk="0">
                  <a:moveTo>
                    <a:pt x="4313" y="1"/>
                  </a:moveTo>
                  <a:cubicBezTo>
                    <a:pt x="3304" y="1"/>
                    <a:pt x="2296" y="223"/>
                    <a:pt x="1530" y="670"/>
                  </a:cubicBezTo>
                  <a:cubicBezTo>
                    <a:pt x="0" y="1556"/>
                    <a:pt x="6" y="3003"/>
                    <a:pt x="1548" y="3889"/>
                  </a:cubicBezTo>
                  <a:cubicBezTo>
                    <a:pt x="2319" y="4335"/>
                    <a:pt x="3327" y="4558"/>
                    <a:pt x="4334" y="4558"/>
                  </a:cubicBezTo>
                  <a:cubicBezTo>
                    <a:pt x="5341" y="4558"/>
                    <a:pt x="6347" y="4335"/>
                    <a:pt x="7112" y="3889"/>
                  </a:cubicBezTo>
                  <a:cubicBezTo>
                    <a:pt x="8647" y="3003"/>
                    <a:pt x="8641" y="1556"/>
                    <a:pt x="7094" y="664"/>
                  </a:cubicBezTo>
                  <a:cubicBezTo>
                    <a:pt x="6324" y="222"/>
                    <a:pt x="5318" y="1"/>
                    <a:pt x="4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3958025" y="4053950"/>
              <a:ext cx="159950" cy="206750"/>
            </a:xfrm>
            <a:custGeom>
              <a:avLst/>
              <a:gdLst/>
              <a:ahLst/>
              <a:cxnLst/>
              <a:rect l="l" t="t" r="r" b="b"/>
              <a:pathLst>
                <a:path w="6398" h="8270" extrusionOk="0">
                  <a:moveTo>
                    <a:pt x="1779" y="0"/>
                  </a:moveTo>
                  <a:cubicBezTo>
                    <a:pt x="725" y="0"/>
                    <a:pt x="1" y="843"/>
                    <a:pt x="1" y="2302"/>
                  </a:cubicBezTo>
                  <a:cubicBezTo>
                    <a:pt x="1" y="4345"/>
                    <a:pt x="1430" y="6826"/>
                    <a:pt x="3196" y="7842"/>
                  </a:cubicBezTo>
                  <a:cubicBezTo>
                    <a:pt x="3704" y="8132"/>
                    <a:pt x="4184" y="8270"/>
                    <a:pt x="4611" y="8270"/>
                  </a:cubicBezTo>
                  <a:cubicBezTo>
                    <a:pt x="5669" y="8270"/>
                    <a:pt x="6397" y="7425"/>
                    <a:pt x="6397" y="5970"/>
                  </a:cubicBezTo>
                  <a:cubicBezTo>
                    <a:pt x="6397" y="3926"/>
                    <a:pt x="4962" y="1445"/>
                    <a:pt x="3196" y="429"/>
                  </a:cubicBezTo>
                  <a:cubicBezTo>
                    <a:pt x="2687" y="138"/>
                    <a:pt x="2206" y="0"/>
                    <a:pt x="1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4039400" y="4380650"/>
              <a:ext cx="180600" cy="84650"/>
            </a:xfrm>
            <a:custGeom>
              <a:avLst/>
              <a:gdLst/>
              <a:ahLst/>
              <a:cxnLst/>
              <a:rect l="l" t="t" r="r" b="b"/>
              <a:pathLst>
                <a:path w="7224" h="3386" extrusionOk="0">
                  <a:moveTo>
                    <a:pt x="1498" y="1"/>
                  </a:moveTo>
                  <a:cubicBezTo>
                    <a:pt x="1315" y="1"/>
                    <a:pt x="1143" y="26"/>
                    <a:pt x="980" y="78"/>
                  </a:cubicBezTo>
                  <a:cubicBezTo>
                    <a:pt x="224" y="326"/>
                    <a:pt x="12" y="1052"/>
                    <a:pt x="0" y="1082"/>
                  </a:cubicBezTo>
                  <a:lnTo>
                    <a:pt x="230" y="1147"/>
                  </a:lnTo>
                  <a:cubicBezTo>
                    <a:pt x="236" y="1141"/>
                    <a:pt x="419" y="515"/>
                    <a:pt x="1057" y="308"/>
                  </a:cubicBezTo>
                  <a:cubicBezTo>
                    <a:pt x="1191" y="265"/>
                    <a:pt x="1336" y="244"/>
                    <a:pt x="1491" y="244"/>
                  </a:cubicBezTo>
                  <a:cubicBezTo>
                    <a:pt x="1848" y="244"/>
                    <a:pt x="2260" y="357"/>
                    <a:pt x="2717" y="580"/>
                  </a:cubicBezTo>
                  <a:cubicBezTo>
                    <a:pt x="2918" y="710"/>
                    <a:pt x="3124" y="840"/>
                    <a:pt x="3331" y="970"/>
                  </a:cubicBezTo>
                  <a:cubicBezTo>
                    <a:pt x="3502" y="1076"/>
                    <a:pt x="3680" y="1182"/>
                    <a:pt x="3857" y="1289"/>
                  </a:cubicBezTo>
                  <a:cubicBezTo>
                    <a:pt x="3869" y="1300"/>
                    <a:pt x="3880" y="1306"/>
                    <a:pt x="3892" y="1318"/>
                  </a:cubicBezTo>
                  <a:lnTo>
                    <a:pt x="4040" y="2682"/>
                  </a:lnTo>
                  <a:lnTo>
                    <a:pt x="4164" y="1472"/>
                  </a:lnTo>
                  <a:lnTo>
                    <a:pt x="4577" y="1714"/>
                  </a:lnTo>
                  <a:lnTo>
                    <a:pt x="5109" y="2015"/>
                  </a:lnTo>
                  <a:lnTo>
                    <a:pt x="5257" y="3385"/>
                  </a:lnTo>
                  <a:lnTo>
                    <a:pt x="5375" y="2163"/>
                  </a:lnTo>
                  <a:cubicBezTo>
                    <a:pt x="5540" y="2257"/>
                    <a:pt x="5706" y="2346"/>
                    <a:pt x="5877" y="2434"/>
                  </a:cubicBezTo>
                  <a:cubicBezTo>
                    <a:pt x="6314" y="2671"/>
                    <a:pt x="6757" y="2907"/>
                    <a:pt x="7223" y="3125"/>
                  </a:cubicBezTo>
                  <a:cubicBezTo>
                    <a:pt x="6845" y="2854"/>
                    <a:pt x="6444" y="2600"/>
                    <a:pt x="6036" y="2346"/>
                  </a:cubicBezTo>
                  <a:cubicBezTo>
                    <a:pt x="5830" y="2216"/>
                    <a:pt x="5623" y="2092"/>
                    <a:pt x="5416" y="1968"/>
                  </a:cubicBezTo>
                  <a:lnTo>
                    <a:pt x="4967" y="1708"/>
                  </a:lnTo>
                  <a:lnTo>
                    <a:pt x="7064" y="1631"/>
                  </a:lnTo>
                  <a:lnTo>
                    <a:pt x="4701" y="1548"/>
                  </a:lnTo>
                  <a:lnTo>
                    <a:pt x="4217" y="1271"/>
                  </a:lnTo>
                  <a:lnTo>
                    <a:pt x="4223" y="1265"/>
                  </a:lnTo>
                  <a:cubicBezTo>
                    <a:pt x="4117" y="1182"/>
                    <a:pt x="4010" y="1100"/>
                    <a:pt x="3904" y="1023"/>
                  </a:cubicBezTo>
                  <a:lnTo>
                    <a:pt x="5889" y="958"/>
                  </a:lnTo>
                  <a:lnTo>
                    <a:pt x="3697" y="881"/>
                  </a:lnTo>
                  <a:cubicBezTo>
                    <a:pt x="2850" y="293"/>
                    <a:pt x="2115" y="1"/>
                    <a:pt x="1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4002625" y="4072500"/>
              <a:ext cx="70750" cy="197000"/>
            </a:xfrm>
            <a:custGeom>
              <a:avLst/>
              <a:gdLst/>
              <a:ahLst/>
              <a:cxnLst/>
              <a:rect l="l" t="t" r="r" b="b"/>
              <a:pathLst>
                <a:path w="2830" h="7880" extrusionOk="0">
                  <a:moveTo>
                    <a:pt x="1418" y="0"/>
                  </a:moveTo>
                  <a:cubicBezTo>
                    <a:pt x="1371" y="538"/>
                    <a:pt x="1341" y="1087"/>
                    <a:pt x="1323" y="1642"/>
                  </a:cubicBezTo>
                  <a:cubicBezTo>
                    <a:pt x="1312" y="1920"/>
                    <a:pt x="1306" y="2204"/>
                    <a:pt x="1300" y="2481"/>
                  </a:cubicBezTo>
                  <a:lnTo>
                    <a:pt x="1294" y="3078"/>
                  </a:lnTo>
                  <a:lnTo>
                    <a:pt x="6" y="1010"/>
                  </a:lnTo>
                  <a:lnTo>
                    <a:pt x="1294" y="3432"/>
                  </a:lnTo>
                  <a:lnTo>
                    <a:pt x="1294" y="3952"/>
                  </a:lnTo>
                  <a:lnTo>
                    <a:pt x="1294" y="4649"/>
                  </a:lnTo>
                  <a:lnTo>
                    <a:pt x="0" y="2582"/>
                  </a:lnTo>
                  <a:lnTo>
                    <a:pt x="1294" y="5009"/>
                  </a:lnTo>
                  <a:lnTo>
                    <a:pt x="1294" y="7879"/>
                  </a:lnTo>
                  <a:lnTo>
                    <a:pt x="1536" y="7879"/>
                  </a:lnTo>
                  <a:lnTo>
                    <a:pt x="1536" y="4377"/>
                  </a:lnTo>
                  <a:lnTo>
                    <a:pt x="2824" y="3450"/>
                  </a:lnTo>
                  <a:lnTo>
                    <a:pt x="1536" y="4017"/>
                  </a:lnTo>
                  <a:lnTo>
                    <a:pt x="1536" y="3952"/>
                  </a:lnTo>
                  <a:lnTo>
                    <a:pt x="1524" y="3952"/>
                  </a:lnTo>
                  <a:lnTo>
                    <a:pt x="1530" y="3462"/>
                  </a:lnTo>
                  <a:lnTo>
                    <a:pt x="1530" y="2765"/>
                  </a:lnTo>
                  <a:lnTo>
                    <a:pt x="2829" y="1831"/>
                  </a:lnTo>
                  <a:lnTo>
                    <a:pt x="2829" y="1831"/>
                  </a:lnTo>
                  <a:lnTo>
                    <a:pt x="1524" y="2404"/>
                  </a:lnTo>
                  <a:cubicBezTo>
                    <a:pt x="1518" y="2186"/>
                    <a:pt x="1518" y="1973"/>
                    <a:pt x="1506" y="1749"/>
                  </a:cubicBezTo>
                  <a:cubicBezTo>
                    <a:pt x="1495" y="1176"/>
                    <a:pt x="1471" y="597"/>
                    <a:pt x="1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3"/>
          <p:cNvGrpSpPr/>
          <p:nvPr/>
        </p:nvGrpSpPr>
        <p:grpSpPr>
          <a:xfrm>
            <a:off x="8623911" y="1224544"/>
            <a:ext cx="243987" cy="339453"/>
            <a:chOff x="4661686" y="366694"/>
            <a:chExt cx="243987" cy="339453"/>
          </a:xfrm>
        </p:grpSpPr>
        <p:sp>
          <p:nvSpPr>
            <p:cNvPr id="896" name="Google Shape;896;p13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3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14"/>
          <p:cNvGrpSpPr/>
          <p:nvPr/>
        </p:nvGrpSpPr>
        <p:grpSpPr>
          <a:xfrm>
            <a:off x="0" y="3827814"/>
            <a:ext cx="9144000" cy="1347936"/>
            <a:chOff x="0" y="3827814"/>
            <a:chExt cx="9144000" cy="1347936"/>
          </a:xfrm>
        </p:grpSpPr>
        <p:grpSp>
          <p:nvGrpSpPr>
            <p:cNvPr id="904" name="Google Shape;904;p14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905" name="Google Shape;905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14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909" name="Google Shape;909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2" name="Google Shape;912;p14"/>
            <p:cNvSpPr/>
            <p:nvPr/>
          </p:nvSpPr>
          <p:spPr>
            <a:xfrm>
              <a:off x="0" y="3910650"/>
              <a:ext cx="9144000" cy="12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3" name="Google Shape;913;p14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914" name="Google Shape;914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" name="Google Shape;917;p14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918" name="Google Shape;918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" name="Google Shape;921;p14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922" name="Google Shape;922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14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926" name="Google Shape;926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9" name="Google Shape;929;p14"/>
          <p:cNvSpPr txBox="1">
            <a:spLocks noGrp="1"/>
          </p:cNvSpPr>
          <p:nvPr>
            <p:ph type="title"/>
          </p:nvPr>
        </p:nvSpPr>
        <p:spPr>
          <a:xfrm>
            <a:off x="2456827" y="1447625"/>
            <a:ext cx="371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0" name="Google Shape;930;p14"/>
          <p:cNvSpPr txBox="1">
            <a:spLocks noGrp="1"/>
          </p:cNvSpPr>
          <p:nvPr>
            <p:ph type="title" idx="2" hasCustomPrompt="1"/>
          </p:nvPr>
        </p:nvSpPr>
        <p:spPr>
          <a:xfrm>
            <a:off x="712500" y="1450900"/>
            <a:ext cx="158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31" name="Google Shape;931;p14"/>
          <p:cNvSpPr txBox="1">
            <a:spLocks noGrp="1"/>
          </p:cNvSpPr>
          <p:nvPr>
            <p:ph type="subTitle" idx="1"/>
          </p:nvPr>
        </p:nvSpPr>
        <p:spPr>
          <a:xfrm>
            <a:off x="2670525" y="2496500"/>
            <a:ext cx="3432600" cy="3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932" name="Google Shape;932;p14"/>
          <p:cNvGrpSpPr/>
          <p:nvPr/>
        </p:nvGrpSpPr>
        <p:grpSpPr>
          <a:xfrm>
            <a:off x="297275" y="385863"/>
            <a:ext cx="7971363" cy="3061484"/>
            <a:chOff x="297275" y="385863"/>
            <a:chExt cx="7971363" cy="3061484"/>
          </a:xfrm>
        </p:grpSpPr>
        <p:sp>
          <p:nvSpPr>
            <p:cNvPr id="933" name="Google Shape;933;p14"/>
            <p:cNvSpPr/>
            <p:nvPr/>
          </p:nvSpPr>
          <p:spPr>
            <a:xfrm>
              <a:off x="297275" y="1490522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8158488" y="38586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657425" y="3337197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4"/>
          <p:cNvGrpSpPr/>
          <p:nvPr/>
        </p:nvGrpSpPr>
        <p:grpSpPr>
          <a:xfrm>
            <a:off x="297280" y="238945"/>
            <a:ext cx="742482" cy="594924"/>
            <a:chOff x="4458400" y="2657663"/>
            <a:chExt cx="945475" cy="757575"/>
          </a:xfrm>
        </p:grpSpPr>
        <p:sp>
          <p:nvSpPr>
            <p:cNvPr id="937" name="Google Shape;937;p14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14"/>
          <p:cNvGrpSpPr/>
          <p:nvPr/>
        </p:nvGrpSpPr>
        <p:grpSpPr>
          <a:xfrm>
            <a:off x="363721" y="4607103"/>
            <a:ext cx="271859" cy="233627"/>
            <a:chOff x="739150" y="4174275"/>
            <a:chExt cx="945925" cy="812900"/>
          </a:xfrm>
        </p:grpSpPr>
        <p:sp>
          <p:nvSpPr>
            <p:cNvPr id="941" name="Google Shape;941;p14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8"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32"/>
          <p:cNvGrpSpPr/>
          <p:nvPr/>
        </p:nvGrpSpPr>
        <p:grpSpPr>
          <a:xfrm>
            <a:off x="0" y="4221559"/>
            <a:ext cx="9144000" cy="921943"/>
            <a:chOff x="0" y="3827814"/>
            <a:chExt cx="9144000" cy="921943"/>
          </a:xfrm>
        </p:grpSpPr>
        <p:grpSp>
          <p:nvGrpSpPr>
            <p:cNvPr id="2343" name="Google Shape;2343;p32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2344" name="Google Shape;2344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7" name="Google Shape;2347;p32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2348" name="Google Shape;2348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1" name="Google Shape;2351;p32"/>
            <p:cNvSpPr/>
            <p:nvPr/>
          </p:nvSpPr>
          <p:spPr>
            <a:xfrm>
              <a:off x="0" y="3910657"/>
              <a:ext cx="9144000" cy="83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2" name="Google Shape;2352;p32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2353" name="Google Shape;2353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6" name="Google Shape;2356;p32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2357" name="Google Shape;2357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0" name="Google Shape;2360;p32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2361" name="Google Shape;2361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32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2365" name="Google Shape;2365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8" name="Google Shape;2368;p32"/>
          <p:cNvGrpSpPr/>
          <p:nvPr/>
        </p:nvGrpSpPr>
        <p:grpSpPr>
          <a:xfrm>
            <a:off x="7906330" y="389495"/>
            <a:ext cx="742482" cy="594924"/>
            <a:chOff x="4458400" y="2657663"/>
            <a:chExt cx="945475" cy="757575"/>
          </a:xfrm>
        </p:grpSpPr>
        <p:sp>
          <p:nvSpPr>
            <p:cNvPr id="2369" name="Google Shape;2369;p32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32"/>
          <p:cNvGrpSpPr/>
          <p:nvPr/>
        </p:nvGrpSpPr>
        <p:grpSpPr>
          <a:xfrm>
            <a:off x="8565961" y="3010306"/>
            <a:ext cx="243987" cy="339453"/>
            <a:chOff x="4661686" y="366694"/>
            <a:chExt cx="243987" cy="339453"/>
          </a:xfrm>
        </p:grpSpPr>
        <p:sp>
          <p:nvSpPr>
            <p:cNvPr id="2373" name="Google Shape;2373;p32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9" name="Google Shape;2379;p32"/>
          <p:cNvGrpSpPr/>
          <p:nvPr/>
        </p:nvGrpSpPr>
        <p:grpSpPr>
          <a:xfrm>
            <a:off x="213875" y="206934"/>
            <a:ext cx="8665675" cy="1631275"/>
            <a:chOff x="213875" y="206934"/>
            <a:chExt cx="8665675" cy="1631275"/>
          </a:xfrm>
        </p:grpSpPr>
        <p:sp>
          <p:nvSpPr>
            <p:cNvPr id="2380" name="Google Shape;2380;p32"/>
            <p:cNvSpPr/>
            <p:nvPr/>
          </p:nvSpPr>
          <p:spPr>
            <a:xfrm>
              <a:off x="213875" y="128443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1110175" y="31708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8769400" y="1728059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6107700" y="20693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4" name="Google Shape;2384;p32"/>
          <p:cNvGrpSpPr/>
          <p:nvPr/>
        </p:nvGrpSpPr>
        <p:grpSpPr>
          <a:xfrm>
            <a:off x="576571" y="4607090"/>
            <a:ext cx="271859" cy="233627"/>
            <a:chOff x="739150" y="4174275"/>
            <a:chExt cx="945925" cy="812900"/>
          </a:xfrm>
        </p:grpSpPr>
        <p:sp>
          <p:nvSpPr>
            <p:cNvPr id="2385" name="Google Shape;2385;p32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2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4" name="Google Shape;2394;p32"/>
          <p:cNvGrpSpPr/>
          <p:nvPr/>
        </p:nvGrpSpPr>
        <p:grpSpPr>
          <a:xfrm flipH="1">
            <a:off x="8295576" y="4607090"/>
            <a:ext cx="271841" cy="180809"/>
            <a:chOff x="6558494" y="1981996"/>
            <a:chExt cx="358109" cy="238157"/>
          </a:xfrm>
        </p:grpSpPr>
        <p:sp>
          <p:nvSpPr>
            <p:cNvPr id="2395" name="Google Shape;2395;p32"/>
            <p:cNvSpPr/>
            <p:nvPr/>
          </p:nvSpPr>
          <p:spPr>
            <a:xfrm>
              <a:off x="6817639" y="2005619"/>
              <a:ext cx="17764" cy="68702"/>
            </a:xfrm>
            <a:custGeom>
              <a:avLst/>
              <a:gdLst/>
              <a:ahLst/>
              <a:cxnLst/>
              <a:rect l="l" t="t" r="r" b="b"/>
              <a:pathLst>
                <a:path w="573" h="2216" extrusionOk="0">
                  <a:moveTo>
                    <a:pt x="572" y="1"/>
                  </a:moveTo>
                  <a:lnTo>
                    <a:pt x="571" y="44"/>
                  </a:lnTo>
                  <a:lnTo>
                    <a:pt x="571" y="44"/>
                  </a:lnTo>
                  <a:cubicBezTo>
                    <a:pt x="572" y="29"/>
                    <a:pt x="572" y="15"/>
                    <a:pt x="572" y="1"/>
                  </a:cubicBezTo>
                  <a:close/>
                  <a:moveTo>
                    <a:pt x="571" y="44"/>
                  </a:moveTo>
                  <a:cubicBezTo>
                    <a:pt x="555" y="431"/>
                    <a:pt x="322" y="774"/>
                    <a:pt x="1" y="1072"/>
                  </a:cubicBezTo>
                  <a:lnTo>
                    <a:pt x="1" y="2215"/>
                  </a:lnTo>
                  <a:cubicBezTo>
                    <a:pt x="334" y="1906"/>
                    <a:pt x="549" y="1549"/>
                    <a:pt x="549" y="1144"/>
                  </a:cubicBezTo>
                  <a:lnTo>
                    <a:pt x="571" y="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2"/>
            <p:cNvSpPr/>
            <p:nvPr/>
          </p:nvSpPr>
          <p:spPr>
            <a:xfrm>
              <a:off x="6686222" y="2005619"/>
              <a:ext cx="17764" cy="68702"/>
            </a:xfrm>
            <a:custGeom>
              <a:avLst/>
              <a:gdLst/>
              <a:ahLst/>
              <a:cxnLst/>
              <a:rect l="l" t="t" r="r" b="b"/>
              <a:pathLst>
                <a:path w="573" h="2216" extrusionOk="0">
                  <a:moveTo>
                    <a:pt x="1" y="1"/>
                  </a:moveTo>
                  <a:lnTo>
                    <a:pt x="1" y="1144"/>
                  </a:lnTo>
                  <a:cubicBezTo>
                    <a:pt x="1" y="1549"/>
                    <a:pt x="239" y="1906"/>
                    <a:pt x="572" y="2215"/>
                  </a:cubicBezTo>
                  <a:lnTo>
                    <a:pt x="572" y="1072"/>
                  </a:lnTo>
                  <a:cubicBezTo>
                    <a:pt x="239" y="763"/>
                    <a:pt x="1" y="4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2"/>
            <p:cNvSpPr/>
            <p:nvPr/>
          </p:nvSpPr>
          <p:spPr>
            <a:xfrm>
              <a:off x="6900352" y="2052866"/>
              <a:ext cx="15532" cy="53944"/>
            </a:xfrm>
            <a:custGeom>
              <a:avLst/>
              <a:gdLst/>
              <a:ahLst/>
              <a:cxnLst/>
              <a:rect l="l" t="t" r="r" b="b"/>
              <a:pathLst>
                <a:path w="501" h="1740" extrusionOk="0">
                  <a:moveTo>
                    <a:pt x="500" y="1"/>
                  </a:moveTo>
                  <a:cubicBezTo>
                    <a:pt x="500" y="239"/>
                    <a:pt x="310" y="477"/>
                    <a:pt x="0" y="620"/>
                  </a:cubicBezTo>
                  <a:lnTo>
                    <a:pt x="0" y="1739"/>
                  </a:lnTo>
                  <a:cubicBezTo>
                    <a:pt x="310" y="1620"/>
                    <a:pt x="500" y="1382"/>
                    <a:pt x="500" y="1144"/>
                  </a:cubicBezTo>
                  <a:lnTo>
                    <a:pt x="5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2"/>
            <p:cNvSpPr/>
            <p:nvPr/>
          </p:nvSpPr>
          <p:spPr>
            <a:xfrm>
              <a:off x="6605772" y="2052866"/>
              <a:ext cx="16245" cy="53944"/>
            </a:xfrm>
            <a:custGeom>
              <a:avLst/>
              <a:gdLst/>
              <a:ahLst/>
              <a:cxnLst/>
              <a:rect l="l" t="t" r="r" b="b"/>
              <a:pathLst>
                <a:path w="524" h="1740" extrusionOk="0">
                  <a:moveTo>
                    <a:pt x="0" y="1"/>
                  </a:moveTo>
                  <a:lnTo>
                    <a:pt x="0" y="1144"/>
                  </a:lnTo>
                  <a:cubicBezTo>
                    <a:pt x="0" y="1358"/>
                    <a:pt x="143" y="1549"/>
                    <a:pt x="381" y="1692"/>
                  </a:cubicBezTo>
                  <a:cubicBezTo>
                    <a:pt x="429" y="1715"/>
                    <a:pt x="476" y="1739"/>
                    <a:pt x="500" y="1739"/>
                  </a:cubicBezTo>
                  <a:lnTo>
                    <a:pt x="524" y="620"/>
                  </a:lnTo>
                  <a:cubicBezTo>
                    <a:pt x="476" y="596"/>
                    <a:pt x="429" y="572"/>
                    <a:pt x="381" y="548"/>
                  </a:cubicBezTo>
                  <a:cubicBezTo>
                    <a:pt x="143" y="406"/>
                    <a:pt x="0" y="21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2"/>
            <p:cNvSpPr/>
            <p:nvPr/>
          </p:nvSpPr>
          <p:spPr>
            <a:xfrm>
              <a:off x="6817639" y="2090534"/>
              <a:ext cx="98960" cy="59835"/>
            </a:xfrm>
            <a:custGeom>
              <a:avLst/>
              <a:gdLst/>
              <a:ahLst/>
              <a:cxnLst/>
              <a:rect l="l" t="t" r="r" b="b"/>
              <a:pathLst>
                <a:path w="3192" h="1930" extrusionOk="0">
                  <a:moveTo>
                    <a:pt x="3192" y="0"/>
                  </a:moveTo>
                  <a:lnTo>
                    <a:pt x="3192" y="19"/>
                  </a:lnTo>
                  <a:lnTo>
                    <a:pt x="3192" y="19"/>
                  </a:lnTo>
                  <a:cubicBezTo>
                    <a:pt x="3192" y="13"/>
                    <a:pt x="3192" y="6"/>
                    <a:pt x="3192" y="0"/>
                  </a:cubicBezTo>
                  <a:close/>
                  <a:moveTo>
                    <a:pt x="3192" y="19"/>
                  </a:moveTo>
                  <a:lnTo>
                    <a:pt x="3192" y="19"/>
                  </a:lnTo>
                  <a:cubicBezTo>
                    <a:pt x="3174" y="439"/>
                    <a:pt x="2562" y="786"/>
                    <a:pt x="1835" y="786"/>
                  </a:cubicBezTo>
                  <a:cubicBezTo>
                    <a:pt x="1168" y="786"/>
                    <a:pt x="549" y="643"/>
                    <a:pt x="25" y="453"/>
                  </a:cubicBezTo>
                  <a:lnTo>
                    <a:pt x="1" y="1596"/>
                  </a:lnTo>
                  <a:cubicBezTo>
                    <a:pt x="549" y="1786"/>
                    <a:pt x="1168" y="1929"/>
                    <a:pt x="1835" y="1929"/>
                  </a:cubicBezTo>
                  <a:cubicBezTo>
                    <a:pt x="2573" y="1929"/>
                    <a:pt x="3168" y="1572"/>
                    <a:pt x="3168" y="1143"/>
                  </a:cubicBezTo>
                  <a:lnTo>
                    <a:pt x="3192" y="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2"/>
            <p:cNvSpPr/>
            <p:nvPr/>
          </p:nvSpPr>
          <p:spPr>
            <a:xfrm>
              <a:off x="6605772" y="2090534"/>
              <a:ext cx="98216" cy="59835"/>
            </a:xfrm>
            <a:custGeom>
              <a:avLst/>
              <a:gdLst/>
              <a:ahLst/>
              <a:cxnLst/>
              <a:rect l="l" t="t" r="r" b="b"/>
              <a:pathLst>
                <a:path w="3168" h="1930" extrusionOk="0">
                  <a:moveTo>
                    <a:pt x="0" y="0"/>
                  </a:moveTo>
                  <a:lnTo>
                    <a:pt x="0" y="1143"/>
                  </a:lnTo>
                  <a:cubicBezTo>
                    <a:pt x="0" y="1358"/>
                    <a:pt x="143" y="1548"/>
                    <a:pt x="405" y="1691"/>
                  </a:cubicBezTo>
                  <a:cubicBezTo>
                    <a:pt x="643" y="1834"/>
                    <a:pt x="976" y="1929"/>
                    <a:pt x="1357" y="1929"/>
                  </a:cubicBezTo>
                  <a:cubicBezTo>
                    <a:pt x="2024" y="1929"/>
                    <a:pt x="2643" y="1786"/>
                    <a:pt x="3167" y="1596"/>
                  </a:cubicBezTo>
                  <a:lnTo>
                    <a:pt x="3167" y="453"/>
                  </a:lnTo>
                  <a:cubicBezTo>
                    <a:pt x="2643" y="643"/>
                    <a:pt x="2024" y="786"/>
                    <a:pt x="1357" y="786"/>
                  </a:cubicBezTo>
                  <a:cubicBezTo>
                    <a:pt x="976" y="786"/>
                    <a:pt x="643" y="691"/>
                    <a:pt x="405" y="548"/>
                  </a:cubicBezTo>
                  <a:cubicBezTo>
                    <a:pt x="143" y="429"/>
                    <a:pt x="0" y="21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2"/>
            <p:cNvSpPr/>
            <p:nvPr/>
          </p:nvSpPr>
          <p:spPr>
            <a:xfrm>
              <a:off x="6691400" y="2114498"/>
              <a:ext cx="19966" cy="26073"/>
            </a:xfrm>
            <a:custGeom>
              <a:avLst/>
              <a:gdLst/>
              <a:ahLst/>
              <a:cxnLst/>
              <a:rect l="l" t="t" r="r" b="b"/>
              <a:pathLst>
                <a:path w="644" h="841" extrusionOk="0">
                  <a:moveTo>
                    <a:pt x="186" y="0"/>
                  </a:moveTo>
                  <a:cubicBezTo>
                    <a:pt x="78" y="0"/>
                    <a:pt x="1" y="93"/>
                    <a:pt x="1" y="251"/>
                  </a:cubicBezTo>
                  <a:cubicBezTo>
                    <a:pt x="1" y="442"/>
                    <a:pt x="143" y="704"/>
                    <a:pt x="334" y="799"/>
                  </a:cubicBezTo>
                  <a:cubicBezTo>
                    <a:pt x="383" y="827"/>
                    <a:pt x="429" y="840"/>
                    <a:pt x="471" y="840"/>
                  </a:cubicBezTo>
                  <a:cubicBezTo>
                    <a:pt x="572" y="840"/>
                    <a:pt x="644" y="760"/>
                    <a:pt x="644" y="609"/>
                  </a:cubicBezTo>
                  <a:cubicBezTo>
                    <a:pt x="644" y="394"/>
                    <a:pt x="501" y="156"/>
                    <a:pt x="310" y="37"/>
                  </a:cubicBezTo>
                  <a:cubicBezTo>
                    <a:pt x="266" y="12"/>
                    <a:pt x="224" y="0"/>
                    <a:pt x="186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2"/>
            <p:cNvSpPr/>
            <p:nvPr/>
          </p:nvSpPr>
          <p:spPr>
            <a:xfrm>
              <a:off x="6559238" y="2122280"/>
              <a:ext cx="149184" cy="97782"/>
            </a:xfrm>
            <a:custGeom>
              <a:avLst/>
              <a:gdLst/>
              <a:ahLst/>
              <a:cxnLst/>
              <a:rect l="l" t="t" r="r" b="b"/>
              <a:pathLst>
                <a:path w="4812" h="3154" extrusionOk="0">
                  <a:moveTo>
                    <a:pt x="4264" y="0"/>
                  </a:moveTo>
                  <a:lnTo>
                    <a:pt x="1" y="2334"/>
                  </a:lnTo>
                  <a:cubicBezTo>
                    <a:pt x="1" y="2620"/>
                    <a:pt x="191" y="2953"/>
                    <a:pt x="429" y="3096"/>
                  </a:cubicBezTo>
                  <a:cubicBezTo>
                    <a:pt x="495" y="3135"/>
                    <a:pt x="560" y="3153"/>
                    <a:pt x="618" y="3153"/>
                  </a:cubicBezTo>
                  <a:cubicBezTo>
                    <a:pt x="665" y="3153"/>
                    <a:pt x="707" y="3141"/>
                    <a:pt x="739" y="3120"/>
                  </a:cubicBezTo>
                  <a:cubicBezTo>
                    <a:pt x="2096" y="2263"/>
                    <a:pt x="3454" y="1405"/>
                    <a:pt x="4811" y="572"/>
                  </a:cubicBezTo>
                  <a:lnTo>
                    <a:pt x="4811" y="572"/>
                  </a:lnTo>
                  <a:cubicBezTo>
                    <a:pt x="4792" y="582"/>
                    <a:pt x="4764" y="587"/>
                    <a:pt x="4733" y="587"/>
                  </a:cubicBezTo>
                  <a:cubicBezTo>
                    <a:pt x="4689" y="587"/>
                    <a:pt x="4639" y="576"/>
                    <a:pt x="4597" y="548"/>
                  </a:cubicBezTo>
                  <a:cubicBezTo>
                    <a:pt x="4406" y="453"/>
                    <a:pt x="4264" y="191"/>
                    <a:pt x="4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2"/>
            <p:cNvSpPr/>
            <p:nvPr/>
          </p:nvSpPr>
          <p:spPr>
            <a:xfrm>
              <a:off x="6558494" y="2115614"/>
              <a:ext cx="135884" cy="79056"/>
            </a:xfrm>
            <a:custGeom>
              <a:avLst/>
              <a:gdLst/>
              <a:ahLst/>
              <a:cxnLst/>
              <a:rect l="l" t="t" r="r" b="b"/>
              <a:pathLst>
                <a:path w="4383" h="2550" extrusionOk="0">
                  <a:moveTo>
                    <a:pt x="4383" y="1"/>
                  </a:moveTo>
                  <a:lnTo>
                    <a:pt x="4383" y="1"/>
                  </a:lnTo>
                  <a:cubicBezTo>
                    <a:pt x="4369" y="6"/>
                    <a:pt x="4357" y="12"/>
                    <a:pt x="4347" y="20"/>
                  </a:cubicBezTo>
                  <a:lnTo>
                    <a:pt x="4347" y="20"/>
                  </a:lnTo>
                  <a:cubicBezTo>
                    <a:pt x="4359" y="14"/>
                    <a:pt x="4371" y="7"/>
                    <a:pt x="4383" y="1"/>
                  </a:cubicBezTo>
                  <a:close/>
                  <a:moveTo>
                    <a:pt x="4347" y="20"/>
                  </a:moveTo>
                  <a:cubicBezTo>
                    <a:pt x="2953" y="752"/>
                    <a:pt x="1537" y="1508"/>
                    <a:pt x="144" y="2263"/>
                  </a:cubicBezTo>
                  <a:cubicBezTo>
                    <a:pt x="72" y="2311"/>
                    <a:pt x="1" y="2406"/>
                    <a:pt x="25" y="2549"/>
                  </a:cubicBezTo>
                  <a:lnTo>
                    <a:pt x="4288" y="215"/>
                  </a:lnTo>
                  <a:cubicBezTo>
                    <a:pt x="4288" y="119"/>
                    <a:pt x="4303" y="54"/>
                    <a:pt x="4347" y="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2"/>
            <p:cNvSpPr/>
            <p:nvPr/>
          </p:nvSpPr>
          <p:spPr>
            <a:xfrm>
              <a:off x="6562928" y="2114529"/>
              <a:ext cx="148440" cy="104478"/>
            </a:xfrm>
            <a:custGeom>
              <a:avLst/>
              <a:gdLst/>
              <a:ahLst/>
              <a:cxnLst/>
              <a:rect l="l" t="t" r="r" b="b"/>
              <a:pathLst>
                <a:path w="4788" h="3370" extrusionOk="0">
                  <a:moveTo>
                    <a:pt x="22" y="2287"/>
                  </a:moveTo>
                  <a:lnTo>
                    <a:pt x="22" y="2287"/>
                  </a:lnTo>
                  <a:cubicBezTo>
                    <a:pt x="15" y="2290"/>
                    <a:pt x="7" y="2294"/>
                    <a:pt x="1" y="2298"/>
                  </a:cubicBezTo>
                  <a:cubicBezTo>
                    <a:pt x="8" y="2294"/>
                    <a:pt x="15" y="2291"/>
                    <a:pt x="22" y="2287"/>
                  </a:cubicBezTo>
                  <a:close/>
                  <a:moveTo>
                    <a:pt x="4338" y="0"/>
                  </a:moveTo>
                  <a:cubicBezTo>
                    <a:pt x="4299" y="0"/>
                    <a:pt x="4264" y="12"/>
                    <a:pt x="4240" y="36"/>
                  </a:cubicBezTo>
                  <a:cubicBezTo>
                    <a:pt x="2842" y="770"/>
                    <a:pt x="1420" y="1529"/>
                    <a:pt x="22" y="2287"/>
                  </a:cubicBezTo>
                  <a:lnTo>
                    <a:pt x="22" y="2287"/>
                  </a:lnTo>
                  <a:cubicBezTo>
                    <a:pt x="45" y="2277"/>
                    <a:pt x="72" y="2272"/>
                    <a:pt x="101" y="2272"/>
                  </a:cubicBezTo>
                  <a:cubicBezTo>
                    <a:pt x="163" y="2272"/>
                    <a:pt x="237" y="2293"/>
                    <a:pt x="310" y="2322"/>
                  </a:cubicBezTo>
                  <a:cubicBezTo>
                    <a:pt x="549" y="2465"/>
                    <a:pt x="739" y="2798"/>
                    <a:pt x="739" y="3084"/>
                  </a:cubicBezTo>
                  <a:cubicBezTo>
                    <a:pt x="739" y="3227"/>
                    <a:pt x="691" y="3322"/>
                    <a:pt x="620" y="3370"/>
                  </a:cubicBezTo>
                  <a:cubicBezTo>
                    <a:pt x="1977" y="2513"/>
                    <a:pt x="3335" y="1655"/>
                    <a:pt x="4692" y="822"/>
                  </a:cubicBezTo>
                  <a:cubicBezTo>
                    <a:pt x="4764" y="774"/>
                    <a:pt x="4788" y="703"/>
                    <a:pt x="4788" y="608"/>
                  </a:cubicBezTo>
                  <a:cubicBezTo>
                    <a:pt x="4788" y="393"/>
                    <a:pt x="4645" y="155"/>
                    <a:pt x="4454" y="36"/>
                  </a:cubicBezTo>
                  <a:cubicBezTo>
                    <a:pt x="4418" y="12"/>
                    <a:pt x="4377" y="0"/>
                    <a:pt x="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2"/>
            <p:cNvSpPr/>
            <p:nvPr/>
          </p:nvSpPr>
          <p:spPr>
            <a:xfrm>
              <a:off x="6558711" y="2185058"/>
              <a:ext cx="27158" cy="35095"/>
            </a:xfrm>
            <a:custGeom>
              <a:avLst/>
              <a:gdLst/>
              <a:ahLst/>
              <a:cxnLst/>
              <a:rect l="l" t="t" r="r" b="b"/>
              <a:pathLst>
                <a:path w="876" h="1132" extrusionOk="0">
                  <a:moveTo>
                    <a:pt x="257" y="1"/>
                  </a:moveTo>
                  <a:cubicBezTo>
                    <a:pt x="99" y="1"/>
                    <a:pt x="0" y="116"/>
                    <a:pt x="18" y="309"/>
                  </a:cubicBezTo>
                  <a:cubicBezTo>
                    <a:pt x="18" y="595"/>
                    <a:pt x="208" y="928"/>
                    <a:pt x="446" y="1071"/>
                  </a:cubicBezTo>
                  <a:cubicBezTo>
                    <a:pt x="515" y="1112"/>
                    <a:pt x="580" y="1132"/>
                    <a:pt x="637" y="1132"/>
                  </a:cubicBezTo>
                  <a:cubicBezTo>
                    <a:pt x="778" y="1132"/>
                    <a:pt x="875" y="1013"/>
                    <a:pt x="875" y="809"/>
                  </a:cubicBezTo>
                  <a:cubicBezTo>
                    <a:pt x="875" y="523"/>
                    <a:pt x="685" y="190"/>
                    <a:pt x="446" y="47"/>
                  </a:cubicBezTo>
                  <a:cubicBezTo>
                    <a:pt x="377" y="16"/>
                    <a:pt x="313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2"/>
            <p:cNvSpPr/>
            <p:nvPr/>
          </p:nvSpPr>
          <p:spPr>
            <a:xfrm>
              <a:off x="6761526" y="2137780"/>
              <a:ext cx="74623" cy="59091"/>
            </a:xfrm>
            <a:custGeom>
              <a:avLst/>
              <a:gdLst/>
              <a:ahLst/>
              <a:cxnLst/>
              <a:rect l="l" t="t" r="r" b="b"/>
              <a:pathLst>
                <a:path w="2407" h="1906" extrusionOk="0">
                  <a:moveTo>
                    <a:pt x="2406" y="0"/>
                  </a:moveTo>
                  <a:lnTo>
                    <a:pt x="2406" y="19"/>
                  </a:lnTo>
                  <a:lnTo>
                    <a:pt x="2406" y="19"/>
                  </a:lnTo>
                  <a:cubicBezTo>
                    <a:pt x="2406" y="13"/>
                    <a:pt x="2406" y="7"/>
                    <a:pt x="2406" y="0"/>
                  </a:cubicBezTo>
                  <a:close/>
                  <a:moveTo>
                    <a:pt x="2406" y="19"/>
                  </a:moveTo>
                  <a:lnTo>
                    <a:pt x="2406" y="19"/>
                  </a:lnTo>
                  <a:cubicBezTo>
                    <a:pt x="2388" y="439"/>
                    <a:pt x="1776" y="762"/>
                    <a:pt x="1049" y="762"/>
                  </a:cubicBezTo>
                  <a:cubicBezTo>
                    <a:pt x="692" y="762"/>
                    <a:pt x="358" y="691"/>
                    <a:pt x="96" y="548"/>
                  </a:cubicBezTo>
                  <a:cubicBezTo>
                    <a:pt x="72" y="524"/>
                    <a:pt x="25" y="500"/>
                    <a:pt x="1" y="477"/>
                  </a:cubicBezTo>
                  <a:lnTo>
                    <a:pt x="1" y="1620"/>
                  </a:lnTo>
                  <a:cubicBezTo>
                    <a:pt x="25" y="1644"/>
                    <a:pt x="72" y="1667"/>
                    <a:pt x="96" y="1691"/>
                  </a:cubicBezTo>
                  <a:cubicBezTo>
                    <a:pt x="334" y="1834"/>
                    <a:pt x="692" y="1906"/>
                    <a:pt x="1049" y="1906"/>
                  </a:cubicBezTo>
                  <a:cubicBezTo>
                    <a:pt x="1787" y="1906"/>
                    <a:pt x="2382" y="1572"/>
                    <a:pt x="2382" y="1143"/>
                  </a:cubicBezTo>
                  <a:lnTo>
                    <a:pt x="2406" y="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2"/>
            <p:cNvSpPr/>
            <p:nvPr/>
          </p:nvSpPr>
          <p:spPr>
            <a:xfrm>
              <a:off x="6686966" y="2137780"/>
              <a:ext cx="74592" cy="59091"/>
            </a:xfrm>
            <a:custGeom>
              <a:avLst/>
              <a:gdLst/>
              <a:ahLst/>
              <a:cxnLst/>
              <a:rect l="l" t="t" r="r" b="b"/>
              <a:pathLst>
                <a:path w="2406" h="1906" extrusionOk="0">
                  <a:moveTo>
                    <a:pt x="1" y="0"/>
                  </a:moveTo>
                  <a:lnTo>
                    <a:pt x="1" y="1143"/>
                  </a:lnTo>
                  <a:cubicBezTo>
                    <a:pt x="1" y="1358"/>
                    <a:pt x="144" y="1548"/>
                    <a:pt x="382" y="1691"/>
                  </a:cubicBezTo>
                  <a:cubicBezTo>
                    <a:pt x="620" y="1834"/>
                    <a:pt x="977" y="1906"/>
                    <a:pt x="1334" y="1906"/>
                  </a:cubicBezTo>
                  <a:cubicBezTo>
                    <a:pt x="1763" y="1906"/>
                    <a:pt x="2144" y="1786"/>
                    <a:pt x="2406" y="1620"/>
                  </a:cubicBezTo>
                  <a:lnTo>
                    <a:pt x="2406" y="477"/>
                  </a:lnTo>
                  <a:cubicBezTo>
                    <a:pt x="2144" y="643"/>
                    <a:pt x="1763" y="762"/>
                    <a:pt x="1334" y="762"/>
                  </a:cubicBezTo>
                  <a:cubicBezTo>
                    <a:pt x="977" y="762"/>
                    <a:pt x="644" y="691"/>
                    <a:pt x="382" y="548"/>
                  </a:cubicBezTo>
                  <a:cubicBezTo>
                    <a:pt x="144" y="405"/>
                    <a:pt x="1" y="2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2"/>
            <p:cNvSpPr/>
            <p:nvPr/>
          </p:nvSpPr>
          <p:spPr>
            <a:xfrm>
              <a:off x="6605772" y="1981996"/>
              <a:ext cx="310831" cy="179442"/>
            </a:xfrm>
            <a:custGeom>
              <a:avLst/>
              <a:gdLst/>
              <a:ahLst/>
              <a:cxnLst/>
              <a:rect l="l" t="t" r="r" b="b"/>
              <a:pathLst>
                <a:path w="10026" h="5788" extrusionOk="0">
                  <a:moveTo>
                    <a:pt x="3929" y="1"/>
                  </a:moveTo>
                  <a:cubicBezTo>
                    <a:pt x="3191" y="1"/>
                    <a:pt x="2596" y="334"/>
                    <a:pt x="2596" y="763"/>
                  </a:cubicBezTo>
                  <a:cubicBezTo>
                    <a:pt x="2596" y="1167"/>
                    <a:pt x="2834" y="1525"/>
                    <a:pt x="3167" y="1834"/>
                  </a:cubicBezTo>
                  <a:cubicBezTo>
                    <a:pt x="2620" y="1644"/>
                    <a:pt x="2000" y="1501"/>
                    <a:pt x="1334" y="1501"/>
                  </a:cubicBezTo>
                  <a:cubicBezTo>
                    <a:pt x="595" y="1501"/>
                    <a:pt x="0" y="1858"/>
                    <a:pt x="0" y="2287"/>
                  </a:cubicBezTo>
                  <a:cubicBezTo>
                    <a:pt x="0" y="2501"/>
                    <a:pt x="143" y="2692"/>
                    <a:pt x="381" y="2834"/>
                  </a:cubicBezTo>
                  <a:cubicBezTo>
                    <a:pt x="429" y="2858"/>
                    <a:pt x="476" y="2882"/>
                    <a:pt x="524" y="2906"/>
                  </a:cubicBezTo>
                  <a:cubicBezTo>
                    <a:pt x="191" y="3049"/>
                    <a:pt x="0" y="3263"/>
                    <a:pt x="0" y="3501"/>
                  </a:cubicBezTo>
                  <a:cubicBezTo>
                    <a:pt x="0" y="3716"/>
                    <a:pt x="143" y="3930"/>
                    <a:pt x="405" y="4049"/>
                  </a:cubicBezTo>
                  <a:cubicBezTo>
                    <a:pt x="643" y="4192"/>
                    <a:pt x="976" y="4287"/>
                    <a:pt x="1357" y="4287"/>
                  </a:cubicBezTo>
                  <a:cubicBezTo>
                    <a:pt x="2024" y="4287"/>
                    <a:pt x="2643" y="4144"/>
                    <a:pt x="3167" y="3954"/>
                  </a:cubicBezTo>
                  <a:lnTo>
                    <a:pt x="3167" y="3954"/>
                  </a:lnTo>
                  <a:cubicBezTo>
                    <a:pt x="2858" y="4263"/>
                    <a:pt x="2620" y="4621"/>
                    <a:pt x="2620" y="5025"/>
                  </a:cubicBezTo>
                  <a:cubicBezTo>
                    <a:pt x="2620" y="5240"/>
                    <a:pt x="2763" y="5430"/>
                    <a:pt x="3001" y="5573"/>
                  </a:cubicBezTo>
                  <a:cubicBezTo>
                    <a:pt x="3263" y="5716"/>
                    <a:pt x="3596" y="5787"/>
                    <a:pt x="3953" y="5787"/>
                  </a:cubicBezTo>
                  <a:cubicBezTo>
                    <a:pt x="4382" y="5787"/>
                    <a:pt x="4763" y="5668"/>
                    <a:pt x="5025" y="5502"/>
                  </a:cubicBezTo>
                  <a:cubicBezTo>
                    <a:pt x="5049" y="5525"/>
                    <a:pt x="5096" y="5549"/>
                    <a:pt x="5120" y="5573"/>
                  </a:cubicBezTo>
                  <a:cubicBezTo>
                    <a:pt x="5382" y="5716"/>
                    <a:pt x="5716" y="5787"/>
                    <a:pt x="6073" y="5787"/>
                  </a:cubicBezTo>
                  <a:cubicBezTo>
                    <a:pt x="6811" y="5787"/>
                    <a:pt x="7430" y="5454"/>
                    <a:pt x="7430" y="5025"/>
                  </a:cubicBezTo>
                  <a:cubicBezTo>
                    <a:pt x="7406" y="4621"/>
                    <a:pt x="7168" y="4263"/>
                    <a:pt x="6859" y="3954"/>
                  </a:cubicBezTo>
                  <a:lnTo>
                    <a:pt x="6859" y="3954"/>
                  </a:lnTo>
                  <a:cubicBezTo>
                    <a:pt x="7383" y="4144"/>
                    <a:pt x="8002" y="4287"/>
                    <a:pt x="8669" y="4287"/>
                  </a:cubicBezTo>
                  <a:cubicBezTo>
                    <a:pt x="9407" y="4287"/>
                    <a:pt x="10026" y="3930"/>
                    <a:pt x="10002" y="3501"/>
                  </a:cubicBezTo>
                  <a:cubicBezTo>
                    <a:pt x="10002" y="3287"/>
                    <a:pt x="9859" y="3096"/>
                    <a:pt x="9621" y="2954"/>
                  </a:cubicBezTo>
                  <a:cubicBezTo>
                    <a:pt x="9573" y="2930"/>
                    <a:pt x="9526" y="2906"/>
                    <a:pt x="9502" y="2906"/>
                  </a:cubicBezTo>
                  <a:cubicBezTo>
                    <a:pt x="9812" y="2763"/>
                    <a:pt x="10002" y="2525"/>
                    <a:pt x="10002" y="2287"/>
                  </a:cubicBezTo>
                  <a:cubicBezTo>
                    <a:pt x="10002" y="2072"/>
                    <a:pt x="9859" y="1882"/>
                    <a:pt x="9621" y="1739"/>
                  </a:cubicBezTo>
                  <a:cubicBezTo>
                    <a:pt x="9359" y="1596"/>
                    <a:pt x="9026" y="1501"/>
                    <a:pt x="8669" y="1501"/>
                  </a:cubicBezTo>
                  <a:cubicBezTo>
                    <a:pt x="7978" y="1501"/>
                    <a:pt x="7359" y="1644"/>
                    <a:pt x="6835" y="1834"/>
                  </a:cubicBezTo>
                  <a:cubicBezTo>
                    <a:pt x="7168" y="1525"/>
                    <a:pt x="7406" y="1167"/>
                    <a:pt x="7406" y="763"/>
                  </a:cubicBezTo>
                  <a:cubicBezTo>
                    <a:pt x="7383" y="548"/>
                    <a:pt x="7240" y="358"/>
                    <a:pt x="7002" y="215"/>
                  </a:cubicBezTo>
                  <a:cubicBezTo>
                    <a:pt x="6763" y="72"/>
                    <a:pt x="6406" y="1"/>
                    <a:pt x="6049" y="1"/>
                  </a:cubicBezTo>
                  <a:cubicBezTo>
                    <a:pt x="5620" y="1"/>
                    <a:pt x="5239" y="120"/>
                    <a:pt x="4977" y="286"/>
                  </a:cubicBezTo>
                  <a:cubicBezTo>
                    <a:pt x="4953" y="263"/>
                    <a:pt x="4930" y="239"/>
                    <a:pt x="4882" y="215"/>
                  </a:cubicBezTo>
                  <a:cubicBezTo>
                    <a:pt x="4644" y="72"/>
                    <a:pt x="4310" y="1"/>
                    <a:pt x="39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7"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0" name="Google Shape;2410;p33"/>
          <p:cNvGrpSpPr/>
          <p:nvPr/>
        </p:nvGrpSpPr>
        <p:grpSpPr>
          <a:xfrm>
            <a:off x="0" y="4221559"/>
            <a:ext cx="9144000" cy="921943"/>
            <a:chOff x="0" y="3827814"/>
            <a:chExt cx="9144000" cy="921943"/>
          </a:xfrm>
        </p:grpSpPr>
        <p:grpSp>
          <p:nvGrpSpPr>
            <p:cNvPr id="2411" name="Google Shape;2411;p33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2412" name="Google Shape;2412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5" name="Google Shape;2415;p33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2416" name="Google Shape;2416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9" name="Google Shape;2419;p33"/>
            <p:cNvSpPr/>
            <p:nvPr/>
          </p:nvSpPr>
          <p:spPr>
            <a:xfrm>
              <a:off x="0" y="3910657"/>
              <a:ext cx="9144000" cy="83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3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2421" name="Google Shape;2421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4" name="Google Shape;2424;p33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2425" name="Google Shape;2425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8" name="Google Shape;2428;p33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2429" name="Google Shape;2429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2" name="Google Shape;2432;p33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2433" name="Google Shape;2433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6" name="Google Shape;2436;p33"/>
          <p:cNvGrpSpPr/>
          <p:nvPr/>
        </p:nvGrpSpPr>
        <p:grpSpPr>
          <a:xfrm>
            <a:off x="242305" y="238933"/>
            <a:ext cx="742482" cy="594924"/>
            <a:chOff x="4458400" y="2657663"/>
            <a:chExt cx="945475" cy="757575"/>
          </a:xfrm>
        </p:grpSpPr>
        <p:sp>
          <p:nvSpPr>
            <p:cNvPr id="2437" name="Google Shape;2437;p33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0" name="Google Shape;2440;p33"/>
          <p:cNvGrpSpPr/>
          <p:nvPr/>
        </p:nvGrpSpPr>
        <p:grpSpPr>
          <a:xfrm>
            <a:off x="8610561" y="751456"/>
            <a:ext cx="243987" cy="339453"/>
            <a:chOff x="4661686" y="366694"/>
            <a:chExt cx="243987" cy="339453"/>
          </a:xfrm>
        </p:grpSpPr>
        <p:sp>
          <p:nvSpPr>
            <p:cNvPr id="2441" name="Google Shape;2441;p33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7" name="Google Shape;2447;p33"/>
          <p:cNvGrpSpPr/>
          <p:nvPr/>
        </p:nvGrpSpPr>
        <p:grpSpPr>
          <a:xfrm>
            <a:off x="195775" y="216109"/>
            <a:ext cx="8738100" cy="2147175"/>
            <a:chOff x="195775" y="216109"/>
            <a:chExt cx="8738100" cy="2147175"/>
          </a:xfrm>
        </p:grpSpPr>
        <p:sp>
          <p:nvSpPr>
            <p:cNvPr id="2448" name="Google Shape;2448;p33"/>
            <p:cNvSpPr/>
            <p:nvPr/>
          </p:nvSpPr>
          <p:spPr>
            <a:xfrm>
              <a:off x="195775" y="168278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3"/>
            <p:cNvSpPr/>
            <p:nvPr/>
          </p:nvSpPr>
          <p:spPr>
            <a:xfrm>
              <a:off x="1879725" y="216109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>
              <a:off x="7891225" y="326259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>
              <a:off x="8823725" y="225313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33"/>
          <p:cNvGrpSpPr/>
          <p:nvPr/>
        </p:nvGrpSpPr>
        <p:grpSpPr>
          <a:xfrm>
            <a:off x="446277" y="4453622"/>
            <a:ext cx="243970" cy="457795"/>
            <a:chOff x="3171550" y="3868750"/>
            <a:chExt cx="317050" cy="594925"/>
          </a:xfrm>
        </p:grpSpPr>
        <p:sp>
          <p:nvSpPr>
            <p:cNvPr id="2453" name="Google Shape;2453;p33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3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3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3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3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3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3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 flipH="1">
            <a:off x="8252450" y="4704126"/>
            <a:ext cx="358106" cy="207311"/>
            <a:chOff x="4085225" y="3759801"/>
            <a:chExt cx="358106" cy="207311"/>
          </a:xfrm>
        </p:grpSpPr>
        <p:sp>
          <p:nvSpPr>
            <p:cNvPr id="2467" name="Google Shape;2467;p33"/>
            <p:cNvSpPr/>
            <p:nvPr/>
          </p:nvSpPr>
          <p:spPr>
            <a:xfrm>
              <a:off x="4310392" y="3867780"/>
              <a:ext cx="132939" cy="24027"/>
            </a:xfrm>
            <a:custGeom>
              <a:avLst/>
              <a:gdLst/>
              <a:ahLst/>
              <a:cxnLst/>
              <a:rect l="l" t="t" r="r" b="b"/>
              <a:pathLst>
                <a:path w="4288" h="775" extrusionOk="0">
                  <a:moveTo>
                    <a:pt x="2850" y="0"/>
                  </a:moveTo>
                  <a:cubicBezTo>
                    <a:pt x="2835" y="0"/>
                    <a:pt x="2823" y="6"/>
                    <a:pt x="2811" y="18"/>
                  </a:cubicBezTo>
                  <a:lnTo>
                    <a:pt x="1096" y="614"/>
                  </a:lnTo>
                  <a:lnTo>
                    <a:pt x="215" y="114"/>
                  </a:lnTo>
                  <a:cubicBezTo>
                    <a:pt x="191" y="102"/>
                    <a:pt x="162" y="96"/>
                    <a:pt x="132" y="96"/>
                  </a:cubicBezTo>
                  <a:cubicBezTo>
                    <a:pt x="102" y="96"/>
                    <a:pt x="72" y="102"/>
                    <a:pt x="48" y="114"/>
                  </a:cubicBezTo>
                  <a:cubicBezTo>
                    <a:pt x="1" y="137"/>
                    <a:pt x="1" y="185"/>
                    <a:pt x="48" y="209"/>
                  </a:cubicBezTo>
                  <a:lnTo>
                    <a:pt x="977" y="756"/>
                  </a:lnTo>
                  <a:cubicBezTo>
                    <a:pt x="1001" y="768"/>
                    <a:pt x="1025" y="774"/>
                    <a:pt x="1049" y="774"/>
                  </a:cubicBezTo>
                  <a:cubicBezTo>
                    <a:pt x="1072" y="774"/>
                    <a:pt x="1096" y="768"/>
                    <a:pt x="1120" y="756"/>
                  </a:cubicBezTo>
                  <a:lnTo>
                    <a:pt x="2882" y="137"/>
                  </a:lnTo>
                  <a:lnTo>
                    <a:pt x="4145" y="304"/>
                  </a:lnTo>
                  <a:cubicBezTo>
                    <a:pt x="4157" y="310"/>
                    <a:pt x="4172" y="313"/>
                    <a:pt x="4186" y="313"/>
                  </a:cubicBezTo>
                  <a:cubicBezTo>
                    <a:pt x="4225" y="313"/>
                    <a:pt x="4264" y="291"/>
                    <a:pt x="4264" y="256"/>
                  </a:cubicBezTo>
                  <a:cubicBezTo>
                    <a:pt x="4287" y="233"/>
                    <a:pt x="4264" y="209"/>
                    <a:pt x="4240" y="209"/>
                  </a:cubicBezTo>
                  <a:cubicBezTo>
                    <a:pt x="4240" y="185"/>
                    <a:pt x="4216" y="185"/>
                    <a:pt x="4192" y="185"/>
                  </a:cubicBezTo>
                  <a:lnTo>
                    <a:pt x="2906" y="18"/>
                  </a:lnTo>
                  <a:cubicBezTo>
                    <a:pt x="2882" y="6"/>
                    <a:pt x="286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4285311" y="3885482"/>
              <a:ext cx="35467" cy="67058"/>
            </a:xfrm>
            <a:custGeom>
              <a:avLst/>
              <a:gdLst/>
              <a:ahLst/>
              <a:cxnLst/>
              <a:rect l="l" t="t" r="r" b="b"/>
              <a:pathLst>
                <a:path w="1144" h="2163" extrusionOk="0">
                  <a:moveTo>
                    <a:pt x="110" y="1"/>
                  </a:moveTo>
                  <a:cubicBezTo>
                    <a:pt x="83" y="1"/>
                    <a:pt x="60" y="7"/>
                    <a:pt x="48" y="19"/>
                  </a:cubicBezTo>
                  <a:cubicBezTo>
                    <a:pt x="0" y="43"/>
                    <a:pt x="0" y="90"/>
                    <a:pt x="48" y="114"/>
                  </a:cubicBezTo>
                  <a:lnTo>
                    <a:pt x="905" y="614"/>
                  </a:lnTo>
                  <a:lnTo>
                    <a:pt x="691" y="2091"/>
                  </a:lnTo>
                  <a:cubicBezTo>
                    <a:pt x="691" y="2114"/>
                    <a:pt x="715" y="2114"/>
                    <a:pt x="738" y="2138"/>
                  </a:cubicBezTo>
                  <a:cubicBezTo>
                    <a:pt x="762" y="2138"/>
                    <a:pt x="786" y="2162"/>
                    <a:pt x="810" y="2162"/>
                  </a:cubicBezTo>
                  <a:cubicBezTo>
                    <a:pt x="857" y="2162"/>
                    <a:pt x="929" y="2138"/>
                    <a:pt x="929" y="2091"/>
                  </a:cubicBezTo>
                  <a:lnTo>
                    <a:pt x="1143" y="590"/>
                  </a:lnTo>
                  <a:cubicBezTo>
                    <a:pt x="1143" y="567"/>
                    <a:pt x="1119" y="567"/>
                    <a:pt x="1096" y="543"/>
                  </a:cubicBezTo>
                  <a:lnTo>
                    <a:pt x="191" y="19"/>
                  </a:lnTo>
                  <a:cubicBezTo>
                    <a:pt x="167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3"/>
            <p:cNvSpPr/>
            <p:nvPr/>
          </p:nvSpPr>
          <p:spPr>
            <a:xfrm>
              <a:off x="4221075" y="3899526"/>
              <a:ext cx="70903" cy="67585"/>
            </a:xfrm>
            <a:custGeom>
              <a:avLst/>
              <a:gdLst/>
              <a:ahLst/>
              <a:cxnLst/>
              <a:rect l="l" t="t" r="r" b="b"/>
              <a:pathLst>
                <a:path w="2287" h="2180" extrusionOk="0">
                  <a:moveTo>
                    <a:pt x="1346" y="0"/>
                  </a:moveTo>
                  <a:cubicBezTo>
                    <a:pt x="1316" y="0"/>
                    <a:pt x="1286" y="6"/>
                    <a:pt x="1262" y="18"/>
                  </a:cubicBezTo>
                  <a:cubicBezTo>
                    <a:pt x="1215" y="42"/>
                    <a:pt x="1215" y="90"/>
                    <a:pt x="1262" y="114"/>
                  </a:cubicBezTo>
                  <a:lnTo>
                    <a:pt x="2024" y="542"/>
                  </a:lnTo>
                  <a:lnTo>
                    <a:pt x="24" y="2066"/>
                  </a:lnTo>
                  <a:cubicBezTo>
                    <a:pt x="0" y="2090"/>
                    <a:pt x="0" y="2138"/>
                    <a:pt x="48" y="2162"/>
                  </a:cubicBezTo>
                  <a:cubicBezTo>
                    <a:pt x="72" y="2173"/>
                    <a:pt x="101" y="2179"/>
                    <a:pt x="131" y="2179"/>
                  </a:cubicBezTo>
                  <a:cubicBezTo>
                    <a:pt x="161" y="2179"/>
                    <a:pt x="191" y="2173"/>
                    <a:pt x="215" y="2162"/>
                  </a:cubicBezTo>
                  <a:lnTo>
                    <a:pt x="2263" y="566"/>
                  </a:lnTo>
                  <a:cubicBezTo>
                    <a:pt x="2286" y="542"/>
                    <a:pt x="2286" y="518"/>
                    <a:pt x="2239" y="495"/>
                  </a:cubicBezTo>
                  <a:lnTo>
                    <a:pt x="1429" y="18"/>
                  </a:lnTo>
                  <a:cubicBezTo>
                    <a:pt x="1405" y="6"/>
                    <a:pt x="1376" y="0"/>
                    <a:pt x="1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3"/>
            <p:cNvSpPr/>
            <p:nvPr/>
          </p:nvSpPr>
          <p:spPr>
            <a:xfrm>
              <a:off x="4215154" y="3759801"/>
              <a:ext cx="41388" cy="76638"/>
            </a:xfrm>
            <a:custGeom>
              <a:avLst/>
              <a:gdLst/>
              <a:ahLst/>
              <a:cxnLst/>
              <a:rect l="l" t="t" r="r" b="b"/>
              <a:pathLst>
                <a:path w="1335" h="2472" extrusionOk="0">
                  <a:moveTo>
                    <a:pt x="882" y="1"/>
                  </a:moveTo>
                  <a:cubicBezTo>
                    <a:pt x="810" y="24"/>
                    <a:pt x="787" y="48"/>
                    <a:pt x="787" y="96"/>
                  </a:cubicBezTo>
                  <a:lnTo>
                    <a:pt x="1096" y="810"/>
                  </a:lnTo>
                  <a:lnTo>
                    <a:pt x="25" y="1834"/>
                  </a:lnTo>
                  <a:cubicBezTo>
                    <a:pt x="1" y="1858"/>
                    <a:pt x="1" y="1882"/>
                    <a:pt x="48" y="1906"/>
                  </a:cubicBezTo>
                  <a:lnTo>
                    <a:pt x="977" y="2453"/>
                  </a:lnTo>
                  <a:cubicBezTo>
                    <a:pt x="1001" y="2465"/>
                    <a:pt x="1031" y="2471"/>
                    <a:pt x="1060" y="2471"/>
                  </a:cubicBezTo>
                  <a:cubicBezTo>
                    <a:pt x="1090" y="2471"/>
                    <a:pt x="1120" y="2465"/>
                    <a:pt x="1144" y="2453"/>
                  </a:cubicBezTo>
                  <a:cubicBezTo>
                    <a:pt x="1191" y="2430"/>
                    <a:pt x="1191" y="2382"/>
                    <a:pt x="1144" y="2358"/>
                  </a:cubicBezTo>
                  <a:lnTo>
                    <a:pt x="263" y="1858"/>
                  </a:lnTo>
                  <a:lnTo>
                    <a:pt x="1311" y="858"/>
                  </a:lnTo>
                  <a:cubicBezTo>
                    <a:pt x="1311" y="834"/>
                    <a:pt x="1334" y="834"/>
                    <a:pt x="1311" y="810"/>
                  </a:cubicBezTo>
                  <a:lnTo>
                    <a:pt x="1001" y="48"/>
                  </a:lnTo>
                  <a:cubicBezTo>
                    <a:pt x="1001" y="48"/>
                    <a:pt x="1001" y="24"/>
                    <a:pt x="977" y="24"/>
                  </a:cubicBezTo>
                  <a:cubicBezTo>
                    <a:pt x="953" y="1"/>
                    <a:pt x="906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110336" y="3830671"/>
              <a:ext cx="115918" cy="20524"/>
            </a:xfrm>
            <a:custGeom>
              <a:avLst/>
              <a:gdLst/>
              <a:ahLst/>
              <a:cxnLst/>
              <a:rect l="l" t="t" r="r" b="b"/>
              <a:pathLst>
                <a:path w="3739" h="662" extrusionOk="0">
                  <a:moveTo>
                    <a:pt x="2715" y="1"/>
                  </a:moveTo>
                  <a:lnTo>
                    <a:pt x="119" y="144"/>
                  </a:lnTo>
                  <a:cubicBezTo>
                    <a:pt x="48" y="144"/>
                    <a:pt x="0" y="167"/>
                    <a:pt x="24" y="215"/>
                  </a:cubicBezTo>
                  <a:cubicBezTo>
                    <a:pt x="24" y="215"/>
                    <a:pt x="24" y="239"/>
                    <a:pt x="48" y="239"/>
                  </a:cubicBezTo>
                  <a:cubicBezTo>
                    <a:pt x="72" y="263"/>
                    <a:pt x="95" y="263"/>
                    <a:pt x="143" y="263"/>
                  </a:cubicBezTo>
                  <a:lnTo>
                    <a:pt x="2667" y="144"/>
                  </a:lnTo>
                  <a:lnTo>
                    <a:pt x="3548" y="644"/>
                  </a:lnTo>
                  <a:cubicBezTo>
                    <a:pt x="3572" y="656"/>
                    <a:pt x="3602" y="662"/>
                    <a:pt x="3632" y="662"/>
                  </a:cubicBezTo>
                  <a:cubicBezTo>
                    <a:pt x="3662" y="662"/>
                    <a:pt x="3691" y="656"/>
                    <a:pt x="3715" y="644"/>
                  </a:cubicBezTo>
                  <a:cubicBezTo>
                    <a:pt x="3739" y="620"/>
                    <a:pt x="3739" y="572"/>
                    <a:pt x="3691" y="548"/>
                  </a:cubicBezTo>
                  <a:lnTo>
                    <a:pt x="2786" y="25"/>
                  </a:lnTo>
                  <a:cubicBezTo>
                    <a:pt x="2763" y="25"/>
                    <a:pt x="2739" y="1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3"/>
            <p:cNvSpPr/>
            <p:nvPr/>
          </p:nvSpPr>
          <p:spPr>
            <a:xfrm>
              <a:off x="4085225" y="3847846"/>
              <a:ext cx="117406" cy="41016"/>
            </a:xfrm>
            <a:custGeom>
              <a:avLst/>
              <a:gdLst/>
              <a:ahLst/>
              <a:cxnLst/>
              <a:rect l="l" t="t" r="r" b="b"/>
              <a:pathLst>
                <a:path w="3787" h="1323" extrusionOk="0">
                  <a:moveTo>
                    <a:pt x="2846" y="0"/>
                  </a:moveTo>
                  <a:cubicBezTo>
                    <a:pt x="2816" y="0"/>
                    <a:pt x="2787" y="6"/>
                    <a:pt x="2763" y="18"/>
                  </a:cubicBezTo>
                  <a:lnTo>
                    <a:pt x="48" y="1209"/>
                  </a:lnTo>
                  <a:cubicBezTo>
                    <a:pt x="0" y="1233"/>
                    <a:pt x="0" y="1257"/>
                    <a:pt x="24" y="1280"/>
                  </a:cubicBezTo>
                  <a:cubicBezTo>
                    <a:pt x="48" y="1304"/>
                    <a:pt x="48" y="1304"/>
                    <a:pt x="48" y="1304"/>
                  </a:cubicBezTo>
                  <a:cubicBezTo>
                    <a:pt x="72" y="1316"/>
                    <a:pt x="96" y="1322"/>
                    <a:pt x="119" y="1322"/>
                  </a:cubicBezTo>
                  <a:cubicBezTo>
                    <a:pt x="143" y="1322"/>
                    <a:pt x="167" y="1316"/>
                    <a:pt x="191" y="1304"/>
                  </a:cubicBezTo>
                  <a:lnTo>
                    <a:pt x="2834" y="161"/>
                  </a:lnTo>
                  <a:lnTo>
                    <a:pt x="3573" y="590"/>
                  </a:lnTo>
                  <a:cubicBezTo>
                    <a:pt x="3596" y="602"/>
                    <a:pt x="3626" y="608"/>
                    <a:pt x="3656" y="608"/>
                  </a:cubicBezTo>
                  <a:cubicBezTo>
                    <a:pt x="3686" y="608"/>
                    <a:pt x="3715" y="602"/>
                    <a:pt x="3739" y="590"/>
                  </a:cubicBezTo>
                  <a:cubicBezTo>
                    <a:pt x="3787" y="566"/>
                    <a:pt x="3787" y="518"/>
                    <a:pt x="3739" y="495"/>
                  </a:cubicBezTo>
                  <a:lnTo>
                    <a:pt x="2930" y="18"/>
                  </a:lnTo>
                  <a:cubicBezTo>
                    <a:pt x="2906" y="6"/>
                    <a:pt x="2876" y="0"/>
                    <a:pt x="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3"/>
            <p:cNvSpPr/>
            <p:nvPr/>
          </p:nvSpPr>
          <p:spPr>
            <a:xfrm>
              <a:off x="4302269" y="3760545"/>
              <a:ext cx="139573" cy="81227"/>
            </a:xfrm>
            <a:custGeom>
              <a:avLst/>
              <a:gdLst/>
              <a:ahLst/>
              <a:cxnLst/>
              <a:rect l="l" t="t" r="r" b="b"/>
              <a:pathLst>
                <a:path w="4502" h="2620" extrusionOk="0">
                  <a:moveTo>
                    <a:pt x="2597" y="0"/>
                  </a:moveTo>
                  <a:cubicBezTo>
                    <a:pt x="2549" y="0"/>
                    <a:pt x="2478" y="24"/>
                    <a:pt x="2430" y="24"/>
                  </a:cubicBezTo>
                  <a:cubicBezTo>
                    <a:pt x="2239" y="48"/>
                    <a:pt x="2073" y="72"/>
                    <a:pt x="1882" y="119"/>
                  </a:cubicBezTo>
                  <a:cubicBezTo>
                    <a:pt x="1715" y="167"/>
                    <a:pt x="1549" y="215"/>
                    <a:pt x="1382" y="262"/>
                  </a:cubicBezTo>
                  <a:cubicBezTo>
                    <a:pt x="1192" y="334"/>
                    <a:pt x="1025" y="429"/>
                    <a:pt x="858" y="524"/>
                  </a:cubicBezTo>
                  <a:cubicBezTo>
                    <a:pt x="787" y="548"/>
                    <a:pt x="739" y="596"/>
                    <a:pt x="644" y="643"/>
                  </a:cubicBezTo>
                  <a:cubicBezTo>
                    <a:pt x="572" y="715"/>
                    <a:pt x="501" y="762"/>
                    <a:pt x="430" y="834"/>
                  </a:cubicBezTo>
                  <a:cubicBezTo>
                    <a:pt x="382" y="881"/>
                    <a:pt x="334" y="929"/>
                    <a:pt x="287" y="1001"/>
                  </a:cubicBezTo>
                  <a:cubicBezTo>
                    <a:pt x="215" y="1072"/>
                    <a:pt x="144" y="1143"/>
                    <a:pt x="96" y="1239"/>
                  </a:cubicBezTo>
                  <a:cubicBezTo>
                    <a:pt x="48" y="1358"/>
                    <a:pt x="1" y="1477"/>
                    <a:pt x="1" y="1596"/>
                  </a:cubicBezTo>
                  <a:cubicBezTo>
                    <a:pt x="1" y="1644"/>
                    <a:pt x="1" y="1691"/>
                    <a:pt x="1" y="1763"/>
                  </a:cubicBezTo>
                  <a:cubicBezTo>
                    <a:pt x="25" y="1834"/>
                    <a:pt x="48" y="1906"/>
                    <a:pt x="72" y="1977"/>
                  </a:cubicBezTo>
                  <a:cubicBezTo>
                    <a:pt x="168" y="2120"/>
                    <a:pt x="287" y="2239"/>
                    <a:pt x="477" y="2358"/>
                  </a:cubicBezTo>
                  <a:cubicBezTo>
                    <a:pt x="644" y="2453"/>
                    <a:pt x="858" y="2525"/>
                    <a:pt x="1096" y="2572"/>
                  </a:cubicBezTo>
                  <a:cubicBezTo>
                    <a:pt x="1215" y="2596"/>
                    <a:pt x="1358" y="2596"/>
                    <a:pt x="1477" y="2620"/>
                  </a:cubicBezTo>
                  <a:lnTo>
                    <a:pt x="1787" y="2620"/>
                  </a:lnTo>
                  <a:cubicBezTo>
                    <a:pt x="2001" y="2620"/>
                    <a:pt x="2192" y="2596"/>
                    <a:pt x="2382" y="2548"/>
                  </a:cubicBezTo>
                  <a:cubicBezTo>
                    <a:pt x="2525" y="2525"/>
                    <a:pt x="2668" y="2501"/>
                    <a:pt x="2811" y="2453"/>
                  </a:cubicBezTo>
                  <a:cubicBezTo>
                    <a:pt x="2906" y="2429"/>
                    <a:pt x="3001" y="2406"/>
                    <a:pt x="3097" y="2358"/>
                  </a:cubicBezTo>
                  <a:cubicBezTo>
                    <a:pt x="3216" y="2310"/>
                    <a:pt x="3311" y="2287"/>
                    <a:pt x="3383" y="2239"/>
                  </a:cubicBezTo>
                  <a:cubicBezTo>
                    <a:pt x="3478" y="2191"/>
                    <a:pt x="3549" y="2144"/>
                    <a:pt x="3621" y="2120"/>
                  </a:cubicBezTo>
                  <a:cubicBezTo>
                    <a:pt x="3787" y="2025"/>
                    <a:pt x="3930" y="1929"/>
                    <a:pt x="4049" y="1810"/>
                  </a:cubicBezTo>
                  <a:cubicBezTo>
                    <a:pt x="4168" y="1715"/>
                    <a:pt x="4240" y="1620"/>
                    <a:pt x="4311" y="1524"/>
                  </a:cubicBezTo>
                  <a:cubicBezTo>
                    <a:pt x="4383" y="1429"/>
                    <a:pt x="4454" y="1310"/>
                    <a:pt x="4478" y="1215"/>
                  </a:cubicBezTo>
                  <a:cubicBezTo>
                    <a:pt x="4478" y="1167"/>
                    <a:pt x="4502" y="1143"/>
                    <a:pt x="4502" y="1096"/>
                  </a:cubicBezTo>
                  <a:lnTo>
                    <a:pt x="4502" y="1096"/>
                  </a:lnTo>
                  <a:cubicBezTo>
                    <a:pt x="4502" y="1096"/>
                    <a:pt x="4145" y="1239"/>
                    <a:pt x="4073" y="1334"/>
                  </a:cubicBezTo>
                  <a:cubicBezTo>
                    <a:pt x="4002" y="1405"/>
                    <a:pt x="3930" y="1477"/>
                    <a:pt x="3835" y="1548"/>
                  </a:cubicBezTo>
                  <a:cubicBezTo>
                    <a:pt x="3740" y="1620"/>
                    <a:pt x="3644" y="1691"/>
                    <a:pt x="3525" y="1763"/>
                  </a:cubicBezTo>
                  <a:cubicBezTo>
                    <a:pt x="3406" y="1834"/>
                    <a:pt x="3287" y="1906"/>
                    <a:pt x="3168" y="1953"/>
                  </a:cubicBezTo>
                  <a:cubicBezTo>
                    <a:pt x="3025" y="2001"/>
                    <a:pt x="2882" y="2048"/>
                    <a:pt x="2740" y="2096"/>
                  </a:cubicBezTo>
                  <a:cubicBezTo>
                    <a:pt x="2668" y="2120"/>
                    <a:pt x="2549" y="2144"/>
                    <a:pt x="2454" y="2167"/>
                  </a:cubicBezTo>
                  <a:cubicBezTo>
                    <a:pt x="2335" y="2191"/>
                    <a:pt x="2216" y="2215"/>
                    <a:pt x="2073" y="2239"/>
                  </a:cubicBezTo>
                  <a:cubicBezTo>
                    <a:pt x="1977" y="2263"/>
                    <a:pt x="1858" y="2263"/>
                    <a:pt x="1739" y="2263"/>
                  </a:cubicBezTo>
                  <a:lnTo>
                    <a:pt x="1549" y="2263"/>
                  </a:lnTo>
                  <a:cubicBezTo>
                    <a:pt x="1406" y="2239"/>
                    <a:pt x="1263" y="2215"/>
                    <a:pt x="1168" y="2191"/>
                  </a:cubicBezTo>
                  <a:cubicBezTo>
                    <a:pt x="1144" y="2167"/>
                    <a:pt x="739" y="1953"/>
                    <a:pt x="739" y="1953"/>
                  </a:cubicBezTo>
                  <a:cubicBezTo>
                    <a:pt x="691" y="1882"/>
                    <a:pt x="644" y="1810"/>
                    <a:pt x="620" y="1715"/>
                  </a:cubicBezTo>
                  <a:cubicBezTo>
                    <a:pt x="620" y="1691"/>
                    <a:pt x="620" y="1644"/>
                    <a:pt x="620" y="1620"/>
                  </a:cubicBezTo>
                  <a:cubicBezTo>
                    <a:pt x="620" y="1548"/>
                    <a:pt x="620" y="1477"/>
                    <a:pt x="644" y="1405"/>
                  </a:cubicBezTo>
                  <a:cubicBezTo>
                    <a:pt x="691" y="1334"/>
                    <a:pt x="715" y="1263"/>
                    <a:pt x="763" y="1191"/>
                  </a:cubicBezTo>
                  <a:cubicBezTo>
                    <a:pt x="787" y="1143"/>
                    <a:pt x="834" y="1072"/>
                    <a:pt x="882" y="1024"/>
                  </a:cubicBezTo>
                  <a:cubicBezTo>
                    <a:pt x="953" y="953"/>
                    <a:pt x="1049" y="858"/>
                    <a:pt x="1144" y="786"/>
                  </a:cubicBezTo>
                  <a:cubicBezTo>
                    <a:pt x="1239" y="715"/>
                    <a:pt x="1358" y="643"/>
                    <a:pt x="1454" y="572"/>
                  </a:cubicBezTo>
                  <a:cubicBezTo>
                    <a:pt x="1573" y="500"/>
                    <a:pt x="1692" y="453"/>
                    <a:pt x="1835" y="405"/>
                  </a:cubicBezTo>
                  <a:cubicBezTo>
                    <a:pt x="1954" y="334"/>
                    <a:pt x="2073" y="286"/>
                    <a:pt x="2216" y="262"/>
                  </a:cubicBezTo>
                  <a:cubicBezTo>
                    <a:pt x="2358" y="215"/>
                    <a:pt x="2597" y="0"/>
                    <a:pt x="2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4273499" y="3781223"/>
              <a:ext cx="73104" cy="90837"/>
            </a:xfrm>
            <a:custGeom>
              <a:avLst/>
              <a:gdLst/>
              <a:ahLst/>
              <a:cxnLst/>
              <a:rect l="l" t="t" r="r" b="b"/>
              <a:pathLst>
                <a:path w="2358" h="2930" extrusionOk="0">
                  <a:moveTo>
                    <a:pt x="0" y="0"/>
                  </a:moveTo>
                  <a:cubicBezTo>
                    <a:pt x="27" y="0"/>
                    <a:pt x="56" y="2"/>
                    <a:pt x="86" y="5"/>
                  </a:cubicBezTo>
                  <a:lnTo>
                    <a:pt x="86" y="5"/>
                  </a:lnTo>
                  <a:cubicBezTo>
                    <a:pt x="57" y="2"/>
                    <a:pt x="28" y="0"/>
                    <a:pt x="0" y="0"/>
                  </a:cubicBezTo>
                  <a:close/>
                  <a:moveTo>
                    <a:pt x="86" y="5"/>
                  </a:moveTo>
                  <a:cubicBezTo>
                    <a:pt x="254" y="23"/>
                    <a:pt x="437" y="93"/>
                    <a:pt x="619" y="214"/>
                  </a:cubicBezTo>
                  <a:cubicBezTo>
                    <a:pt x="1500" y="715"/>
                    <a:pt x="2215" y="1929"/>
                    <a:pt x="2215" y="2929"/>
                  </a:cubicBezTo>
                  <a:cubicBezTo>
                    <a:pt x="2310" y="2763"/>
                    <a:pt x="2358" y="2572"/>
                    <a:pt x="2358" y="2405"/>
                  </a:cubicBezTo>
                  <a:cubicBezTo>
                    <a:pt x="2358" y="2358"/>
                    <a:pt x="2358" y="2263"/>
                    <a:pt x="2358" y="2215"/>
                  </a:cubicBezTo>
                  <a:cubicBezTo>
                    <a:pt x="2334" y="2167"/>
                    <a:pt x="2334" y="2120"/>
                    <a:pt x="2334" y="2096"/>
                  </a:cubicBezTo>
                  <a:cubicBezTo>
                    <a:pt x="2334" y="2048"/>
                    <a:pt x="2310" y="1977"/>
                    <a:pt x="2310" y="1929"/>
                  </a:cubicBezTo>
                  <a:cubicBezTo>
                    <a:pt x="2310" y="1905"/>
                    <a:pt x="2286" y="1858"/>
                    <a:pt x="2286" y="1810"/>
                  </a:cubicBezTo>
                  <a:cubicBezTo>
                    <a:pt x="2262" y="1786"/>
                    <a:pt x="2262" y="1739"/>
                    <a:pt x="2239" y="1691"/>
                  </a:cubicBezTo>
                  <a:cubicBezTo>
                    <a:pt x="2239" y="1667"/>
                    <a:pt x="2215" y="1620"/>
                    <a:pt x="2215" y="1596"/>
                  </a:cubicBezTo>
                  <a:cubicBezTo>
                    <a:pt x="2215" y="1572"/>
                    <a:pt x="2191" y="1524"/>
                    <a:pt x="2167" y="1500"/>
                  </a:cubicBezTo>
                  <a:cubicBezTo>
                    <a:pt x="2167" y="1500"/>
                    <a:pt x="2143" y="1405"/>
                    <a:pt x="2096" y="1310"/>
                  </a:cubicBezTo>
                  <a:cubicBezTo>
                    <a:pt x="2048" y="1215"/>
                    <a:pt x="2000" y="1143"/>
                    <a:pt x="1977" y="1119"/>
                  </a:cubicBezTo>
                  <a:cubicBezTo>
                    <a:pt x="1977" y="1096"/>
                    <a:pt x="1953" y="1072"/>
                    <a:pt x="1929" y="1024"/>
                  </a:cubicBezTo>
                  <a:cubicBezTo>
                    <a:pt x="1905" y="1000"/>
                    <a:pt x="1881" y="977"/>
                    <a:pt x="1858" y="953"/>
                  </a:cubicBezTo>
                  <a:cubicBezTo>
                    <a:pt x="1786" y="857"/>
                    <a:pt x="1715" y="786"/>
                    <a:pt x="1715" y="786"/>
                  </a:cubicBezTo>
                  <a:cubicBezTo>
                    <a:pt x="1619" y="691"/>
                    <a:pt x="1619" y="691"/>
                    <a:pt x="1524" y="596"/>
                  </a:cubicBezTo>
                  <a:cubicBezTo>
                    <a:pt x="1477" y="572"/>
                    <a:pt x="1429" y="524"/>
                    <a:pt x="1381" y="500"/>
                  </a:cubicBezTo>
                  <a:cubicBezTo>
                    <a:pt x="1310" y="453"/>
                    <a:pt x="1238" y="381"/>
                    <a:pt x="1167" y="334"/>
                  </a:cubicBezTo>
                  <a:cubicBezTo>
                    <a:pt x="1096" y="310"/>
                    <a:pt x="1048" y="286"/>
                    <a:pt x="976" y="262"/>
                  </a:cubicBezTo>
                  <a:cubicBezTo>
                    <a:pt x="905" y="214"/>
                    <a:pt x="786" y="167"/>
                    <a:pt x="715" y="143"/>
                  </a:cubicBezTo>
                  <a:cubicBezTo>
                    <a:pt x="643" y="119"/>
                    <a:pt x="572" y="95"/>
                    <a:pt x="500" y="72"/>
                  </a:cubicBezTo>
                  <a:cubicBezTo>
                    <a:pt x="453" y="72"/>
                    <a:pt x="357" y="48"/>
                    <a:pt x="310" y="24"/>
                  </a:cubicBezTo>
                  <a:cubicBezTo>
                    <a:pt x="242" y="24"/>
                    <a:pt x="161" y="12"/>
                    <a:pt x="86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3"/>
            <p:cNvSpPr/>
            <p:nvPr/>
          </p:nvSpPr>
          <p:spPr>
            <a:xfrm>
              <a:off x="4165706" y="3780107"/>
              <a:ext cx="177210" cy="137713"/>
            </a:xfrm>
            <a:custGeom>
              <a:avLst/>
              <a:gdLst/>
              <a:ahLst/>
              <a:cxnLst/>
              <a:rect l="l" t="t" r="r" b="b"/>
              <a:pathLst>
                <a:path w="5716" h="4442" extrusionOk="0">
                  <a:moveTo>
                    <a:pt x="3424" y="0"/>
                  </a:moveTo>
                  <a:cubicBezTo>
                    <a:pt x="3266" y="0"/>
                    <a:pt x="3123" y="37"/>
                    <a:pt x="3001" y="108"/>
                  </a:cubicBezTo>
                  <a:lnTo>
                    <a:pt x="1096" y="1203"/>
                  </a:lnTo>
                  <a:cubicBezTo>
                    <a:pt x="1048" y="1251"/>
                    <a:pt x="953" y="1298"/>
                    <a:pt x="905" y="1322"/>
                  </a:cubicBezTo>
                  <a:cubicBezTo>
                    <a:pt x="834" y="1394"/>
                    <a:pt x="715" y="1489"/>
                    <a:pt x="643" y="1560"/>
                  </a:cubicBezTo>
                  <a:cubicBezTo>
                    <a:pt x="596" y="1608"/>
                    <a:pt x="548" y="1656"/>
                    <a:pt x="500" y="1703"/>
                  </a:cubicBezTo>
                  <a:cubicBezTo>
                    <a:pt x="453" y="1775"/>
                    <a:pt x="357" y="1894"/>
                    <a:pt x="310" y="1965"/>
                  </a:cubicBezTo>
                  <a:cubicBezTo>
                    <a:pt x="262" y="2060"/>
                    <a:pt x="214" y="2156"/>
                    <a:pt x="167" y="2251"/>
                  </a:cubicBezTo>
                  <a:cubicBezTo>
                    <a:pt x="143" y="2322"/>
                    <a:pt x="119" y="2418"/>
                    <a:pt x="95" y="2489"/>
                  </a:cubicBezTo>
                  <a:cubicBezTo>
                    <a:pt x="72" y="2584"/>
                    <a:pt x="24" y="2703"/>
                    <a:pt x="24" y="2775"/>
                  </a:cubicBezTo>
                  <a:cubicBezTo>
                    <a:pt x="0" y="2846"/>
                    <a:pt x="0" y="2918"/>
                    <a:pt x="0" y="2989"/>
                  </a:cubicBezTo>
                  <a:cubicBezTo>
                    <a:pt x="0" y="3037"/>
                    <a:pt x="0" y="3084"/>
                    <a:pt x="0" y="3132"/>
                  </a:cubicBezTo>
                  <a:cubicBezTo>
                    <a:pt x="0" y="3465"/>
                    <a:pt x="214" y="3775"/>
                    <a:pt x="643" y="4013"/>
                  </a:cubicBezTo>
                  <a:lnTo>
                    <a:pt x="691" y="4061"/>
                  </a:lnTo>
                  <a:lnTo>
                    <a:pt x="738" y="4085"/>
                  </a:lnTo>
                  <a:cubicBezTo>
                    <a:pt x="1167" y="4323"/>
                    <a:pt x="1727" y="4442"/>
                    <a:pt x="2286" y="4442"/>
                  </a:cubicBezTo>
                  <a:cubicBezTo>
                    <a:pt x="2846" y="4442"/>
                    <a:pt x="3406" y="4323"/>
                    <a:pt x="3834" y="4085"/>
                  </a:cubicBezTo>
                  <a:lnTo>
                    <a:pt x="5716" y="2965"/>
                  </a:lnTo>
                  <a:cubicBezTo>
                    <a:pt x="5716" y="1941"/>
                    <a:pt x="5001" y="727"/>
                    <a:pt x="4120" y="203"/>
                  </a:cubicBezTo>
                  <a:cubicBezTo>
                    <a:pt x="3874" y="66"/>
                    <a:pt x="3636" y="0"/>
                    <a:pt x="3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3"/>
            <p:cNvSpPr/>
            <p:nvPr/>
          </p:nvSpPr>
          <p:spPr>
            <a:xfrm>
              <a:off x="4183408" y="3790058"/>
              <a:ext cx="119639" cy="115949"/>
            </a:xfrm>
            <a:custGeom>
              <a:avLst/>
              <a:gdLst/>
              <a:ahLst/>
              <a:cxnLst/>
              <a:rect l="l" t="t" r="r" b="b"/>
              <a:pathLst>
                <a:path w="3859" h="3740" extrusionOk="0">
                  <a:moveTo>
                    <a:pt x="3740" y="1"/>
                  </a:moveTo>
                  <a:lnTo>
                    <a:pt x="1715" y="977"/>
                  </a:lnTo>
                  <a:cubicBezTo>
                    <a:pt x="1215" y="1215"/>
                    <a:pt x="787" y="1620"/>
                    <a:pt x="453" y="2144"/>
                  </a:cubicBezTo>
                  <a:cubicBezTo>
                    <a:pt x="191" y="2621"/>
                    <a:pt x="25" y="3144"/>
                    <a:pt x="1" y="3668"/>
                  </a:cubicBezTo>
                  <a:cubicBezTo>
                    <a:pt x="25" y="3668"/>
                    <a:pt x="48" y="3692"/>
                    <a:pt x="72" y="3692"/>
                  </a:cubicBezTo>
                  <a:lnTo>
                    <a:pt x="120" y="3740"/>
                  </a:lnTo>
                  <a:lnTo>
                    <a:pt x="144" y="3740"/>
                  </a:lnTo>
                  <a:cubicBezTo>
                    <a:pt x="167" y="2621"/>
                    <a:pt x="834" y="1549"/>
                    <a:pt x="1787" y="1096"/>
                  </a:cubicBezTo>
                  <a:lnTo>
                    <a:pt x="3859" y="96"/>
                  </a:lnTo>
                  <a:cubicBezTo>
                    <a:pt x="3835" y="72"/>
                    <a:pt x="3787" y="25"/>
                    <a:pt x="3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7" name="Google Shape;2477;p33"/>
          <p:cNvSpPr/>
          <p:nvPr/>
        </p:nvSpPr>
        <p:spPr>
          <a:xfrm>
            <a:off x="712500" y="751450"/>
            <a:ext cx="7719000" cy="3334500"/>
          </a:xfrm>
          <a:prstGeom prst="roundRect">
            <a:avLst>
              <a:gd name="adj" fmla="val 19210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2500" y="536400"/>
            <a:ext cx="771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2500" y="1152475"/>
            <a:ext cx="77190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0" r:id="rId6"/>
    <p:sldLayoutId id="2147483678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" Target="slide5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40"/>
          <p:cNvSpPr/>
          <p:nvPr/>
        </p:nvSpPr>
        <p:spPr>
          <a:xfrm>
            <a:off x="2766450" y="2481863"/>
            <a:ext cx="3611100" cy="376200"/>
          </a:xfrm>
          <a:prstGeom prst="roundRect">
            <a:avLst>
              <a:gd name="adj" fmla="val 3405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40"/>
          <p:cNvSpPr txBox="1">
            <a:spLocks noGrp="1"/>
          </p:cNvSpPr>
          <p:nvPr>
            <p:ph type="ctrTitle"/>
          </p:nvPr>
        </p:nvSpPr>
        <p:spPr>
          <a:xfrm>
            <a:off x="1023840" y="299208"/>
            <a:ext cx="7120272" cy="20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dirty="0"/>
              <a:t>Игра «</a:t>
            </a:r>
            <a:r>
              <a:rPr lang="ru-RU" dirty="0" err="1"/>
              <a:t>Сокобан</a:t>
            </a:r>
            <a:r>
              <a:rPr lang="ru-RU" dirty="0"/>
              <a:t>» на </a:t>
            </a:r>
            <a:r>
              <a:rPr lang="en-US" dirty="0" err="1"/>
              <a:t>Pygame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496" name="Google Shape;2496;p40"/>
          <p:cNvSpPr txBox="1">
            <a:spLocks noGrp="1"/>
          </p:cNvSpPr>
          <p:nvPr>
            <p:ph type="subTitle" idx="1"/>
          </p:nvPr>
        </p:nvSpPr>
        <p:spPr>
          <a:xfrm>
            <a:off x="2800025" y="2485392"/>
            <a:ext cx="36099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Ступникова Ксения</a:t>
            </a:r>
          </a:p>
        </p:txBody>
      </p:sp>
      <p:grpSp>
        <p:nvGrpSpPr>
          <p:cNvPr id="2497" name="Google Shape;2497;p40"/>
          <p:cNvGrpSpPr/>
          <p:nvPr/>
        </p:nvGrpSpPr>
        <p:grpSpPr>
          <a:xfrm>
            <a:off x="5787563" y="809300"/>
            <a:ext cx="772025" cy="2001063"/>
            <a:chOff x="5793188" y="900225"/>
            <a:chExt cx="772025" cy="2001063"/>
          </a:xfrm>
        </p:grpSpPr>
        <p:sp>
          <p:nvSpPr>
            <p:cNvPr id="2498" name="Google Shape;2498;p40"/>
            <p:cNvSpPr/>
            <p:nvPr/>
          </p:nvSpPr>
          <p:spPr>
            <a:xfrm>
              <a:off x="6455063" y="900225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0"/>
            <p:cNvSpPr/>
            <p:nvPr/>
          </p:nvSpPr>
          <p:spPr>
            <a:xfrm>
              <a:off x="5793188" y="279113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0" name="Google Shape;2500;p40"/>
          <p:cNvGrpSpPr/>
          <p:nvPr/>
        </p:nvGrpSpPr>
        <p:grpSpPr>
          <a:xfrm>
            <a:off x="3752975" y="4378197"/>
            <a:ext cx="243970" cy="457795"/>
            <a:chOff x="3171550" y="3868750"/>
            <a:chExt cx="317050" cy="594925"/>
          </a:xfrm>
        </p:grpSpPr>
        <p:sp>
          <p:nvSpPr>
            <p:cNvPr id="2501" name="Google Shape;2501;p40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0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0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0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0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0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40"/>
          <p:cNvGrpSpPr/>
          <p:nvPr/>
        </p:nvGrpSpPr>
        <p:grpSpPr>
          <a:xfrm>
            <a:off x="8344794" y="3788947"/>
            <a:ext cx="243972" cy="161330"/>
            <a:chOff x="2472236" y="4329463"/>
            <a:chExt cx="646284" cy="427478"/>
          </a:xfrm>
        </p:grpSpPr>
        <p:sp>
          <p:nvSpPr>
            <p:cNvPr id="2611" name="Google Shape;2611;p40"/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0"/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0"/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0"/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0"/>
          <p:cNvGrpSpPr/>
          <p:nvPr/>
        </p:nvGrpSpPr>
        <p:grpSpPr>
          <a:xfrm>
            <a:off x="1764664" y="3946140"/>
            <a:ext cx="243972" cy="499166"/>
            <a:chOff x="3958025" y="4053950"/>
            <a:chExt cx="306575" cy="627250"/>
          </a:xfrm>
        </p:grpSpPr>
        <p:sp>
          <p:nvSpPr>
            <p:cNvPr id="2623" name="Google Shape;2623;p40"/>
            <p:cNvSpPr/>
            <p:nvPr/>
          </p:nvSpPr>
          <p:spPr>
            <a:xfrm>
              <a:off x="4002625" y="4636800"/>
              <a:ext cx="84050" cy="44400"/>
            </a:xfrm>
            <a:custGeom>
              <a:avLst/>
              <a:gdLst/>
              <a:ahLst/>
              <a:cxnLst/>
              <a:rect l="l" t="t" r="r" b="b"/>
              <a:pathLst>
                <a:path w="3362" h="1776" extrusionOk="0">
                  <a:moveTo>
                    <a:pt x="1678" y="1"/>
                  </a:moveTo>
                  <a:cubicBezTo>
                    <a:pt x="1286" y="1"/>
                    <a:pt x="895" y="88"/>
                    <a:pt x="597" y="262"/>
                  </a:cubicBezTo>
                  <a:cubicBezTo>
                    <a:pt x="0" y="605"/>
                    <a:pt x="0" y="1166"/>
                    <a:pt x="603" y="1514"/>
                  </a:cubicBezTo>
                  <a:cubicBezTo>
                    <a:pt x="901" y="1689"/>
                    <a:pt x="1294" y="1776"/>
                    <a:pt x="1686" y="1776"/>
                  </a:cubicBezTo>
                  <a:cubicBezTo>
                    <a:pt x="2078" y="1776"/>
                    <a:pt x="2469" y="1689"/>
                    <a:pt x="2765" y="1514"/>
                  </a:cubicBezTo>
                  <a:cubicBezTo>
                    <a:pt x="3361" y="1166"/>
                    <a:pt x="3361" y="605"/>
                    <a:pt x="2759" y="262"/>
                  </a:cubicBezTo>
                  <a:cubicBezTo>
                    <a:pt x="2460" y="88"/>
                    <a:pt x="2069" y="1"/>
                    <a:pt x="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4033050" y="4238975"/>
              <a:ext cx="18625" cy="426575"/>
            </a:xfrm>
            <a:custGeom>
              <a:avLst/>
              <a:gdLst/>
              <a:ahLst/>
              <a:cxnLst/>
              <a:rect l="l" t="t" r="r" b="b"/>
              <a:pathLst>
                <a:path w="745" h="17063" extrusionOk="0">
                  <a:moveTo>
                    <a:pt x="369" y="1"/>
                  </a:moveTo>
                  <a:cubicBezTo>
                    <a:pt x="275" y="1"/>
                    <a:pt x="180" y="22"/>
                    <a:pt x="106" y="63"/>
                  </a:cubicBezTo>
                  <a:cubicBezTo>
                    <a:pt x="36" y="104"/>
                    <a:pt x="0" y="157"/>
                    <a:pt x="0" y="216"/>
                  </a:cubicBezTo>
                  <a:lnTo>
                    <a:pt x="0" y="16849"/>
                  </a:lnTo>
                  <a:cubicBezTo>
                    <a:pt x="0" y="16902"/>
                    <a:pt x="36" y="16955"/>
                    <a:pt x="112" y="16996"/>
                  </a:cubicBezTo>
                  <a:cubicBezTo>
                    <a:pt x="183" y="17041"/>
                    <a:pt x="278" y="17063"/>
                    <a:pt x="372" y="17063"/>
                  </a:cubicBezTo>
                  <a:cubicBezTo>
                    <a:pt x="467" y="17063"/>
                    <a:pt x="561" y="17041"/>
                    <a:pt x="632" y="16996"/>
                  </a:cubicBezTo>
                  <a:cubicBezTo>
                    <a:pt x="703" y="16955"/>
                    <a:pt x="738" y="16902"/>
                    <a:pt x="738" y="16849"/>
                  </a:cubicBezTo>
                  <a:lnTo>
                    <a:pt x="738" y="222"/>
                  </a:lnTo>
                  <a:cubicBezTo>
                    <a:pt x="744" y="163"/>
                    <a:pt x="703" y="110"/>
                    <a:pt x="632" y="63"/>
                  </a:cubicBezTo>
                  <a:cubicBezTo>
                    <a:pt x="558" y="22"/>
                    <a:pt x="464" y="1"/>
                    <a:pt x="369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4032150" y="4238975"/>
              <a:ext cx="20250" cy="10775"/>
            </a:xfrm>
            <a:custGeom>
              <a:avLst/>
              <a:gdLst/>
              <a:ahLst/>
              <a:cxnLst/>
              <a:rect l="l" t="t" r="r" b="b"/>
              <a:pathLst>
                <a:path w="810" h="431" extrusionOk="0">
                  <a:moveTo>
                    <a:pt x="405" y="1"/>
                  </a:moveTo>
                  <a:cubicBezTo>
                    <a:pt x="311" y="1"/>
                    <a:pt x="216" y="22"/>
                    <a:pt x="142" y="63"/>
                  </a:cubicBezTo>
                  <a:cubicBezTo>
                    <a:pt x="1" y="146"/>
                    <a:pt x="1" y="281"/>
                    <a:pt x="148" y="364"/>
                  </a:cubicBezTo>
                  <a:cubicBezTo>
                    <a:pt x="219" y="408"/>
                    <a:pt x="314" y="431"/>
                    <a:pt x="408" y="431"/>
                  </a:cubicBezTo>
                  <a:cubicBezTo>
                    <a:pt x="503" y="431"/>
                    <a:pt x="597" y="408"/>
                    <a:pt x="668" y="364"/>
                  </a:cubicBezTo>
                  <a:cubicBezTo>
                    <a:pt x="810" y="281"/>
                    <a:pt x="810" y="146"/>
                    <a:pt x="668" y="63"/>
                  </a:cubicBezTo>
                  <a:cubicBezTo>
                    <a:pt x="594" y="22"/>
                    <a:pt x="500" y="1"/>
                    <a:pt x="40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4033050" y="4244375"/>
              <a:ext cx="18475" cy="421075"/>
            </a:xfrm>
            <a:custGeom>
              <a:avLst/>
              <a:gdLst/>
              <a:ahLst/>
              <a:cxnLst/>
              <a:rect l="l" t="t" r="r" b="b"/>
              <a:pathLst>
                <a:path w="739" h="16843" extrusionOk="0">
                  <a:moveTo>
                    <a:pt x="0" y="0"/>
                  </a:moveTo>
                  <a:lnTo>
                    <a:pt x="0" y="16633"/>
                  </a:lnTo>
                  <a:cubicBezTo>
                    <a:pt x="0" y="16686"/>
                    <a:pt x="36" y="16739"/>
                    <a:pt x="112" y="16780"/>
                  </a:cubicBezTo>
                  <a:cubicBezTo>
                    <a:pt x="183" y="16822"/>
                    <a:pt x="278" y="16842"/>
                    <a:pt x="372" y="16842"/>
                  </a:cubicBezTo>
                  <a:cubicBezTo>
                    <a:pt x="467" y="16842"/>
                    <a:pt x="561" y="16822"/>
                    <a:pt x="632" y="16780"/>
                  </a:cubicBezTo>
                  <a:cubicBezTo>
                    <a:pt x="703" y="16739"/>
                    <a:pt x="738" y="16686"/>
                    <a:pt x="738" y="16633"/>
                  </a:cubicBezTo>
                  <a:lnTo>
                    <a:pt x="738" y="0"/>
                  </a:lnTo>
                  <a:cubicBezTo>
                    <a:pt x="738" y="54"/>
                    <a:pt x="703" y="107"/>
                    <a:pt x="632" y="148"/>
                  </a:cubicBezTo>
                  <a:cubicBezTo>
                    <a:pt x="561" y="192"/>
                    <a:pt x="467" y="215"/>
                    <a:pt x="372" y="215"/>
                  </a:cubicBezTo>
                  <a:cubicBezTo>
                    <a:pt x="278" y="215"/>
                    <a:pt x="183" y="192"/>
                    <a:pt x="112" y="148"/>
                  </a:cubicBezTo>
                  <a:cubicBezTo>
                    <a:pt x="36" y="107"/>
                    <a:pt x="0" y="5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4048400" y="4368350"/>
              <a:ext cx="216200" cy="113950"/>
            </a:xfrm>
            <a:custGeom>
              <a:avLst/>
              <a:gdLst/>
              <a:ahLst/>
              <a:cxnLst/>
              <a:rect l="l" t="t" r="r" b="b"/>
              <a:pathLst>
                <a:path w="8648" h="4558" extrusionOk="0">
                  <a:moveTo>
                    <a:pt x="4313" y="1"/>
                  </a:moveTo>
                  <a:cubicBezTo>
                    <a:pt x="3304" y="1"/>
                    <a:pt x="2296" y="223"/>
                    <a:pt x="1530" y="670"/>
                  </a:cubicBezTo>
                  <a:cubicBezTo>
                    <a:pt x="0" y="1556"/>
                    <a:pt x="6" y="3003"/>
                    <a:pt x="1548" y="3889"/>
                  </a:cubicBezTo>
                  <a:cubicBezTo>
                    <a:pt x="2319" y="4335"/>
                    <a:pt x="3327" y="4558"/>
                    <a:pt x="4334" y="4558"/>
                  </a:cubicBezTo>
                  <a:cubicBezTo>
                    <a:pt x="5341" y="4558"/>
                    <a:pt x="6347" y="4335"/>
                    <a:pt x="7112" y="3889"/>
                  </a:cubicBezTo>
                  <a:cubicBezTo>
                    <a:pt x="8647" y="3003"/>
                    <a:pt x="8641" y="1556"/>
                    <a:pt x="7094" y="664"/>
                  </a:cubicBezTo>
                  <a:cubicBezTo>
                    <a:pt x="6324" y="222"/>
                    <a:pt x="5318" y="1"/>
                    <a:pt x="4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3958025" y="4053950"/>
              <a:ext cx="159950" cy="206750"/>
            </a:xfrm>
            <a:custGeom>
              <a:avLst/>
              <a:gdLst/>
              <a:ahLst/>
              <a:cxnLst/>
              <a:rect l="l" t="t" r="r" b="b"/>
              <a:pathLst>
                <a:path w="6398" h="8270" extrusionOk="0">
                  <a:moveTo>
                    <a:pt x="1779" y="0"/>
                  </a:moveTo>
                  <a:cubicBezTo>
                    <a:pt x="725" y="0"/>
                    <a:pt x="1" y="843"/>
                    <a:pt x="1" y="2302"/>
                  </a:cubicBezTo>
                  <a:cubicBezTo>
                    <a:pt x="1" y="4345"/>
                    <a:pt x="1430" y="6826"/>
                    <a:pt x="3196" y="7842"/>
                  </a:cubicBezTo>
                  <a:cubicBezTo>
                    <a:pt x="3704" y="8132"/>
                    <a:pt x="4184" y="8270"/>
                    <a:pt x="4611" y="8270"/>
                  </a:cubicBezTo>
                  <a:cubicBezTo>
                    <a:pt x="5669" y="8270"/>
                    <a:pt x="6397" y="7425"/>
                    <a:pt x="6397" y="5970"/>
                  </a:cubicBezTo>
                  <a:cubicBezTo>
                    <a:pt x="6397" y="3926"/>
                    <a:pt x="4962" y="1445"/>
                    <a:pt x="3196" y="429"/>
                  </a:cubicBezTo>
                  <a:cubicBezTo>
                    <a:pt x="2687" y="138"/>
                    <a:pt x="2206" y="0"/>
                    <a:pt x="1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0"/>
            <p:cNvSpPr/>
            <p:nvPr/>
          </p:nvSpPr>
          <p:spPr>
            <a:xfrm>
              <a:off x="4039400" y="4380650"/>
              <a:ext cx="180600" cy="84650"/>
            </a:xfrm>
            <a:custGeom>
              <a:avLst/>
              <a:gdLst/>
              <a:ahLst/>
              <a:cxnLst/>
              <a:rect l="l" t="t" r="r" b="b"/>
              <a:pathLst>
                <a:path w="7224" h="3386" extrusionOk="0">
                  <a:moveTo>
                    <a:pt x="1498" y="1"/>
                  </a:moveTo>
                  <a:cubicBezTo>
                    <a:pt x="1315" y="1"/>
                    <a:pt x="1143" y="26"/>
                    <a:pt x="980" y="78"/>
                  </a:cubicBezTo>
                  <a:cubicBezTo>
                    <a:pt x="224" y="326"/>
                    <a:pt x="12" y="1052"/>
                    <a:pt x="0" y="1082"/>
                  </a:cubicBezTo>
                  <a:lnTo>
                    <a:pt x="230" y="1147"/>
                  </a:lnTo>
                  <a:cubicBezTo>
                    <a:pt x="236" y="1141"/>
                    <a:pt x="419" y="515"/>
                    <a:pt x="1057" y="308"/>
                  </a:cubicBezTo>
                  <a:cubicBezTo>
                    <a:pt x="1191" y="265"/>
                    <a:pt x="1336" y="244"/>
                    <a:pt x="1491" y="244"/>
                  </a:cubicBezTo>
                  <a:cubicBezTo>
                    <a:pt x="1848" y="244"/>
                    <a:pt x="2260" y="357"/>
                    <a:pt x="2717" y="580"/>
                  </a:cubicBezTo>
                  <a:cubicBezTo>
                    <a:pt x="2918" y="710"/>
                    <a:pt x="3124" y="840"/>
                    <a:pt x="3331" y="970"/>
                  </a:cubicBezTo>
                  <a:cubicBezTo>
                    <a:pt x="3502" y="1076"/>
                    <a:pt x="3680" y="1182"/>
                    <a:pt x="3857" y="1289"/>
                  </a:cubicBezTo>
                  <a:cubicBezTo>
                    <a:pt x="3869" y="1300"/>
                    <a:pt x="3880" y="1306"/>
                    <a:pt x="3892" y="1318"/>
                  </a:cubicBezTo>
                  <a:lnTo>
                    <a:pt x="4040" y="2682"/>
                  </a:lnTo>
                  <a:lnTo>
                    <a:pt x="4164" y="1472"/>
                  </a:lnTo>
                  <a:lnTo>
                    <a:pt x="4577" y="1714"/>
                  </a:lnTo>
                  <a:lnTo>
                    <a:pt x="5109" y="2015"/>
                  </a:lnTo>
                  <a:lnTo>
                    <a:pt x="5257" y="3385"/>
                  </a:lnTo>
                  <a:lnTo>
                    <a:pt x="5375" y="2163"/>
                  </a:lnTo>
                  <a:cubicBezTo>
                    <a:pt x="5540" y="2257"/>
                    <a:pt x="5706" y="2346"/>
                    <a:pt x="5877" y="2434"/>
                  </a:cubicBezTo>
                  <a:cubicBezTo>
                    <a:pt x="6314" y="2671"/>
                    <a:pt x="6757" y="2907"/>
                    <a:pt x="7223" y="3125"/>
                  </a:cubicBezTo>
                  <a:cubicBezTo>
                    <a:pt x="6845" y="2854"/>
                    <a:pt x="6444" y="2600"/>
                    <a:pt x="6036" y="2346"/>
                  </a:cubicBezTo>
                  <a:cubicBezTo>
                    <a:pt x="5830" y="2216"/>
                    <a:pt x="5623" y="2092"/>
                    <a:pt x="5416" y="1968"/>
                  </a:cubicBezTo>
                  <a:lnTo>
                    <a:pt x="4967" y="1708"/>
                  </a:lnTo>
                  <a:lnTo>
                    <a:pt x="7064" y="1631"/>
                  </a:lnTo>
                  <a:lnTo>
                    <a:pt x="4701" y="1548"/>
                  </a:lnTo>
                  <a:lnTo>
                    <a:pt x="4217" y="1271"/>
                  </a:lnTo>
                  <a:lnTo>
                    <a:pt x="4223" y="1265"/>
                  </a:lnTo>
                  <a:cubicBezTo>
                    <a:pt x="4117" y="1182"/>
                    <a:pt x="4010" y="1100"/>
                    <a:pt x="3904" y="1023"/>
                  </a:cubicBezTo>
                  <a:lnTo>
                    <a:pt x="5889" y="958"/>
                  </a:lnTo>
                  <a:lnTo>
                    <a:pt x="3697" y="881"/>
                  </a:lnTo>
                  <a:cubicBezTo>
                    <a:pt x="2850" y="293"/>
                    <a:pt x="2115" y="1"/>
                    <a:pt x="1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0"/>
            <p:cNvSpPr/>
            <p:nvPr/>
          </p:nvSpPr>
          <p:spPr>
            <a:xfrm>
              <a:off x="4002625" y="4072500"/>
              <a:ext cx="70750" cy="197000"/>
            </a:xfrm>
            <a:custGeom>
              <a:avLst/>
              <a:gdLst/>
              <a:ahLst/>
              <a:cxnLst/>
              <a:rect l="l" t="t" r="r" b="b"/>
              <a:pathLst>
                <a:path w="2830" h="7880" extrusionOk="0">
                  <a:moveTo>
                    <a:pt x="1418" y="0"/>
                  </a:moveTo>
                  <a:cubicBezTo>
                    <a:pt x="1371" y="538"/>
                    <a:pt x="1341" y="1087"/>
                    <a:pt x="1323" y="1642"/>
                  </a:cubicBezTo>
                  <a:cubicBezTo>
                    <a:pt x="1312" y="1920"/>
                    <a:pt x="1306" y="2204"/>
                    <a:pt x="1300" y="2481"/>
                  </a:cubicBezTo>
                  <a:lnTo>
                    <a:pt x="1294" y="3078"/>
                  </a:lnTo>
                  <a:lnTo>
                    <a:pt x="6" y="1010"/>
                  </a:lnTo>
                  <a:lnTo>
                    <a:pt x="1294" y="3432"/>
                  </a:lnTo>
                  <a:lnTo>
                    <a:pt x="1294" y="3952"/>
                  </a:lnTo>
                  <a:lnTo>
                    <a:pt x="1294" y="4649"/>
                  </a:lnTo>
                  <a:lnTo>
                    <a:pt x="0" y="2582"/>
                  </a:lnTo>
                  <a:lnTo>
                    <a:pt x="1294" y="5009"/>
                  </a:lnTo>
                  <a:lnTo>
                    <a:pt x="1294" y="7879"/>
                  </a:lnTo>
                  <a:lnTo>
                    <a:pt x="1536" y="7879"/>
                  </a:lnTo>
                  <a:lnTo>
                    <a:pt x="1536" y="4377"/>
                  </a:lnTo>
                  <a:lnTo>
                    <a:pt x="2824" y="3450"/>
                  </a:lnTo>
                  <a:lnTo>
                    <a:pt x="1536" y="4017"/>
                  </a:lnTo>
                  <a:lnTo>
                    <a:pt x="1536" y="3952"/>
                  </a:lnTo>
                  <a:lnTo>
                    <a:pt x="1524" y="3952"/>
                  </a:lnTo>
                  <a:lnTo>
                    <a:pt x="1530" y="3462"/>
                  </a:lnTo>
                  <a:lnTo>
                    <a:pt x="1530" y="2765"/>
                  </a:lnTo>
                  <a:lnTo>
                    <a:pt x="2829" y="1831"/>
                  </a:lnTo>
                  <a:lnTo>
                    <a:pt x="2829" y="1831"/>
                  </a:lnTo>
                  <a:lnTo>
                    <a:pt x="1524" y="2404"/>
                  </a:lnTo>
                  <a:cubicBezTo>
                    <a:pt x="1518" y="2186"/>
                    <a:pt x="1518" y="1973"/>
                    <a:pt x="1506" y="1749"/>
                  </a:cubicBezTo>
                  <a:cubicBezTo>
                    <a:pt x="1495" y="1176"/>
                    <a:pt x="1471" y="597"/>
                    <a:pt x="1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1" name="Google Shape;2631;p40"/>
          <p:cNvGrpSpPr/>
          <p:nvPr/>
        </p:nvGrpSpPr>
        <p:grpSpPr>
          <a:xfrm>
            <a:off x="4311804" y="4168068"/>
            <a:ext cx="243972" cy="161330"/>
            <a:chOff x="2472236" y="4329463"/>
            <a:chExt cx="646284" cy="427478"/>
          </a:xfrm>
        </p:grpSpPr>
        <p:sp>
          <p:nvSpPr>
            <p:cNvPr id="2632" name="Google Shape;2632;p40"/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3" name="Google Shape;2643;p40"/>
          <p:cNvGrpSpPr/>
          <p:nvPr/>
        </p:nvGrpSpPr>
        <p:grpSpPr>
          <a:xfrm>
            <a:off x="395210" y="4327767"/>
            <a:ext cx="243970" cy="457795"/>
            <a:chOff x="3171550" y="3868750"/>
            <a:chExt cx="317050" cy="594925"/>
          </a:xfrm>
        </p:grpSpPr>
        <p:sp>
          <p:nvSpPr>
            <p:cNvPr id="2644" name="Google Shape;2644;p40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40"/>
          <p:cNvGrpSpPr/>
          <p:nvPr/>
        </p:nvGrpSpPr>
        <p:grpSpPr>
          <a:xfrm>
            <a:off x="198617" y="536395"/>
            <a:ext cx="742482" cy="594924"/>
            <a:chOff x="4458400" y="2657663"/>
            <a:chExt cx="945475" cy="757575"/>
          </a:xfrm>
        </p:grpSpPr>
        <p:sp>
          <p:nvSpPr>
            <p:cNvPr id="2658" name="Google Shape;2658;p40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0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40"/>
          <p:cNvGrpSpPr/>
          <p:nvPr/>
        </p:nvGrpSpPr>
        <p:grpSpPr>
          <a:xfrm>
            <a:off x="8060255" y="238933"/>
            <a:ext cx="742482" cy="594924"/>
            <a:chOff x="4458400" y="2657663"/>
            <a:chExt cx="945475" cy="757575"/>
          </a:xfrm>
        </p:grpSpPr>
        <p:sp>
          <p:nvSpPr>
            <p:cNvPr id="2662" name="Google Shape;2662;p40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0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0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5" name="Google Shape;2665;p40"/>
          <p:cNvGrpSpPr/>
          <p:nvPr/>
        </p:nvGrpSpPr>
        <p:grpSpPr>
          <a:xfrm>
            <a:off x="1262609" y="1665421"/>
            <a:ext cx="243987" cy="339453"/>
            <a:chOff x="849586" y="2885669"/>
            <a:chExt cx="243987" cy="339453"/>
          </a:xfrm>
        </p:grpSpPr>
        <p:sp>
          <p:nvSpPr>
            <p:cNvPr id="2666" name="Google Shape;2666;p40"/>
            <p:cNvSpPr/>
            <p:nvPr/>
          </p:nvSpPr>
          <p:spPr>
            <a:xfrm>
              <a:off x="849586" y="2885669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0"/>
            <p:cNvSpPr/>
            <p:nvPr/>
          </p:nvSpPr>
          <p:spPr>
            <a:xfrm>
              <a:off x="929562" y="3034054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0"/>
            <p:cNvSpPr/>
            <p:nvPr/>
          </p:nvSpPr>
          <p:spPr>
            <a:xfrm>
              <a:off x="884586" y="3083268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0"/>
            <p:cNvSpPr/>
            <p:nvPr/>
          </p:nvSpPr>
          <p:spPr>
            <a:xfrm>
              <a:off x="929562" y="2922734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0"/>
            <p:cNvSpPr/>
            <p:nvPr/>
          </p:nvSpPr>
          <p:spPr>
            <a:xfrm>
              <a:off x="899913" y="2885669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0"/>
            <p:cNvSpPr/>
            <p:nvPr/>
          </p:nvSpPr>
          <p:spPr>
            <a:xfrm>
              <a:off x="849586" y="2931380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0"/>
          <p:cNvGrpSpPr/>
          <p:nvPr/>
        </p:nvGrpSpPr>
        <p:grpSpPr>
          <a:xfrm rot="3486929">
            <a:off x="3058512" y="4115747"/>
            <a:ext cx="271881" cy="159970"/>
            <a:chOff x="1566275" y="4812212"/>
            <a:chExt cx="271885" cy="159973"/>
          </a:xfrm>
        </p:grpSpPr>
        <p:sp>
          <p:nvSpPr>
            <p:cNvPr id="2673" name="Google Shape;2673;p40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0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0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0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0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0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0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0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0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0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0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0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0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0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0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0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0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0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0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0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0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0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0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0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0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859CA5-55DA-492E-9315-939A97A7C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6133" l="3848" r="96237">
                        <a14:foregroundMark x1="12643" y1="34531" x2="3932" y2="43906"/>
                        <a14:foregroundMark x1="3932" y1="43906" x2="5920" y2="46289"/>
                        <a14:foregroundMark x1="5243" y1="51875" x2="15307" y2="58281"/>
                        <a14:foregroundMark x1="15307" y1="58281" x2="17336" y2="58281"/>
                        <a14:foregroundMark x1="31205" y1="10352" x2="57040" y2="6406"/>
                        <a14:foregroundMark x1="57040" y1="6406" x2="69683" y2="16133"/>
                        <a14:foregroundMark x1="69683" y1="16133" x2="55814" y2="17773"/>
                        <a14:foregroundMark x1="52896" y1="21719" x2="52220" y2="18398"/>
                        <a14:foregroundMark x1="69471" y1="19844" x2="69471" y2="20273"/>
                        <a14:foregroundMark x1="42622" y1="5156" x2="58520" y2="5391"/>
                        <a14:foregroundMark x1="58520" y1="5391" x2="75095" y2="9961"/>
                        <a14:foregroundMark x1="75095" y1="9961" x2="84228" y2="15625"/>
                        <a14:foregroundMark x1="84228" y1="15625" x2="96321" y2="14883"/>
                        <a14:foregroundMark x1="92727" y1="29766" x2="92516" y2="16953"/>
                        <a14:foregroundMark x1="92516" y1="16953" x2="92516" y2="16953"/>
                        <a14:foregroundMark x1="39027" y1="60586" x2="51332" y2="55625"/>
                        <a14:foregroundMark x1="51332" y1="55625" x2="51332" y2="55625"/>
                        <a14:foregroundMark x1="43298" y1="3945" x2="56617" y2="3516"/>
                        <a14:foregroundMark x1="56617" y1="3516" x2="61395" y2="4766"/>
                        <a14:foregroundMark x1="42833" y1="89102" x2="55011" y2="96133"/>
                        <a14:foregroundMark x1="55011" y1="96133" x2="66004" y2="89961"/>
                        <a14:foregroundMark x1="66004" y1="89961" x2="67696" y2="87227"/>
                        <a14:foregroundMark x1="68795" y1="13438" x2="50021" y2="15430"/>
                        <a14:foregroundMark x1="50021" y1="15430" x2="58478" y2="28789"/>
                        <a14:foregroundMark x1="58478" y1="28789" x2="67061" y2="17969"/>
                        <a14:foregroundMark x1="67061" y1="17969" x2="55899" y2="11445"/>
                        <a14:foregroundMark x1="55899" y1="11445" x2="52008" y2="11563"/>
                        <a14:foregroundMark x1="64101" y1="15703" x2="76744" y2="24805"/>
                        <a14:foregroundMark x1="76744" y1="24805" x2="66004" y2="16211"/>
                        <a14:foregroundMark x1="66004" y1="16211" x2="62326" y2="19023"/>
                        <a14:foregroundMark x1="73066" y1="17148" x2="55983" y2="19258"/>
                        <a14:foregroundMark x1="55983" y1="19258" x2="59789" y2="27891"/>
                        <a14:foregroundMark x1="59789" y1="27891" x2="66131" y2="29336"/>
                        <a14:backgroundMark x1="13066" y1="8906" x2="13066" y2="8906"/>
                        <a14:backgroundMark x1="11078" y1="6602" x2="6385" y2="1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637" y="2170888"/>
            <a:ext cx="2623918" cy="2840266"/>
          </a:xfrm>
          <a:prstGeom prst="rect">
            <a:avLst/>
          </a:prstGeom>
        </p:spPr>
      </p:pic>
      <p:grpSp>
        <p:nvGrpSpPr>
          <p:cNvPr id="275" name="Google Shape;2928;p43">
            <a:extLst>
              <a:ext uri="{FF2B5EF4-FFF2-40B4-BE49-F238E27FC236}">
                <a16:creationId xmlns:a16="http://schemas.microsoft.com/office/drawing/2014/main" id="{AED85357-F336-4011-B714-1E02FF2D499F}"/>
              </a:ext>
            </a:extLst>
          </p:cNvPr>
          <p:cNvGrpSpPr/>
          <p:nvPr/>
        </p:nvGrpSpPr>
        <p:grpSpPr>
          <a:xfrm>
            <a:off x="6740916" y="2004850"/>
            <a:ext cx="2061821" cy="2955241"/>
            <a:chOff x="4173786" y="2899846"/>
            <a:chExt cx="1189604" cy="1977647"/>
          </a:xfrm>
        </p:grpSpPr>
        <p:sp>
          <p:nvSpPr>
            <p:cNvPr id="276" name="Google Shape;2929;p43">
              <a:extLst>
                <a:ext uri="{FF2B5EF4-FFF2-40B4-BE49-F238E27FC236}">
                  <a16:creationId xmlns:a16="http://schemas.microsoft.com/office/drawing/2014/main" id="{413165E7-6426-4A62-A811-A23D97ACE3BA}"/>
                </a:ext>
              </a:extLst>
            </p:cNvPr>
            <p:cNvSpPr/>
            <p:nvPr/>
          </p:nvSpPr>
          <p:spPr>
            <a:xfrm flipH="1">
              <a:off x="4216423" y="4518272"/>
              <a:ext cx="550187" cy="359221"/>
            </a:xfrm>
            <a:custGeom>
              <a:avLst/>
              <a:gdLst/>
              <a:ahLst/>
              <a:cxnLst/>
              <a:rect l="l" t="t" r="r" b="b"/>
              <a:pathLst>
                <a:path w="43796" h="28589" extrusionOk="0">
                  <a:moveTo>
                    <a:pt x="43796" y="0"/>
                  </a:moveTo>
                  <a:lnTo>
                    <a:pt x="0" y="25480"/>
                  </a:lnTo>
                  <a:lnTo>
                    <a:pt x="0" y="28589"/>
                  </a:lnTo>
                  <a:lnTo>
                    <a:pt x="43796" y="3109"/>
                  </a:lnTo>
                  <a:lnTo>
                    <a:pt x="437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930;p43">
              <a:extLst>
                <a:ext uri="{FF2B5EF4-FFF2-40B4-BE49-F238E27FC236}">
                  <a16:creationId xmlns:a16="http://schemas.microsoft.com/office/drawing/2014/main" id="{6C6592F2-6338-470D-A29E-0D363D10CE7D}"/>
                </a:ext>
              </a:extLst>
            </p:cNvPr>
            <p:cNvSpPr/>
            <p:nvPr/>
          </p:nvSpPr>
          <p:spPr>
            <a:xfrm flipH="1">
              <a:off x="4766709" y="4518272"/>
              <a:ext cx="554006" cy="359221"/>
            </a:xfrm>
            <a:custGeom>
              <a:avLst/>
              <a:gdLst/>
              <a:ahLst/>
              <a:cxnLst/>
              <a:rect l="l" t="t" r="r" b="b"/>
              <a:pathLst>
                <a:path w="44100" h="28589" extrusionOk="0">
                  <a:moveTo>
                    <a:pt x="0" y="0"/>
                  </a:moveTo>
                  <a:lnTo>
                    <a:pt x="0" y="3109"/>
                  </a:lnTo>
                  <a:lnTo>
                    <a:pt x="44099" y="28589"/>
                  </a:lnTo>
                  <a:lnTo>
                    <a:pt x="44099" y="25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931;p43">
              <a:extLst>
                <a:ext uri="{FF2B5EF4-FFF2-40B4-BE49-F238E27FC236}">
                  <a16:creationId xmlns:a16="http://schemas.microsoft.com/office/drawing/2014/main" id="{FFB99177-7E07-4D18-ADB4-B3661DFD0309}"/>
                </a:ext>
              </a:extLst>
            </p:cNvPr>
            <p:cNvSpPr/>
            <p:nvPr/>
          </p:nvSpPr>
          <p:spPr>
            <a:xfrm flipH="1">
              <a:off x="4216535" y="4198544"/>
              <a:ext cx="1104181" cy="639885"/>
            </a:xfrm>
            <a:custGeom>
              <a:avLst/>
              <a:gdLst/>
              <a:ahLst/>
              <a:cxnLst/>
              <a:rect l="l" t="t" r="r" b="b"/>
              <a:pathLst>
                <a:path w="87895" h="50926" extrusionOk="0">
                  <a:moveTo>
                    <a:pt x="43795" y="0"/>
                  </a:moveTo>
                  <a:lnTo>
                    <a:pt x="0" y="25446"/>
                  </a:lnTo>
                  <a:lnTo>
                    <a:pt x="44099" y="50926"/>
                  </a:lnTo>
                  <a:lnTo>
                    <a:pt x="87895" y="25446"/>
                  </a:lnTo>
                  <a:lnTo>
                    <a:pt x="4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932;p43">
              <a:extLst>
                <a:ext uri="{FF2B5EF4-FFF2-40B4-BE49-F238E27FC236}">
                  <a16:creationId xmlns:a16="http://schemas.microsoft.com/office/drawing/2014/main" id="{EE071C89-B398-417E-BB71-D5BD884A597D}"/>
                </a:ext>
              </a:extLst>
            </p:cNvPr>
            <p:cNvGrpSpPr/>
            <p:nvPr/>
          </p:nvGrpSpPr>
          <p:grpSpPr>
            <a:xfrm>
              <a:off x="4173786" y="2899846"/>
              <a:ext cx="1189604" cy="1762892"/>
              <a:chOff x="6429900" y="2140775"/>
              <a:chExt cx="1565475" cy="2319900"/>
            </a:xfrm>
          </p:grpSpPr>
          <p:sp>
            <p:nvSpPr>
              <p:cNvPr id="280" name="Google Shape;2933;p43">
                <a:extLst>
                  <a:ext uri="{FF2B5EF4-FFF2-40B4-BE49-F238E27FC236}">
                    <a16:creationId xmlns:a16="http://schemas.microsoft.com/office/drawing/2014/main" id="{5F2BEE35-01D5-46E6-B519-EB65C1317D18}"/>
                  </a:ext>
                </a:extLst>
              </p:cNvPr>
              <p:cNvSpPr/>
              <p:nvPr/>
            </p:nvSpPr>
            <p:spPr>
              <a:xfrm>
                <a:off x="6778825" y="3493325"/>
                <a:ext cx="1149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2637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2332" y="2636"/>
                    </a:lnTo>
                    <a:lnTo>
                      <a:pt x="4596" y="1352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34;p43">
                <a:extLst>
                  <a:ext uri="{FF2B5EF4-FFF2-40B4-BE49-F238E27FC236}">
                    <a16:creationId xmlns:a16="http://schemas.microsoft.com/office/drawing/2014/main" id="{C221F95E-7278-4EFC-B608-6750C8F2D8E7}"/>
                  </a:ext>
                </a:extLst>
              </p:cNvPr>
              <p:cNvSpPr/>
              <p:nvPr/>
            </p:nvSpPr>
            <p:spPr>
              <a:xfrm>
                <a:off x="6777975" y="3526275"/>
                <a:ext cx="379350" cy="653900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26156" extrusionOk="0">
                    <a:moveTo>
                      <a:pt x="34" y="1"/>
                    </a:moveTo>
                    <a:lnTo>
                      <a:pt x="0" y="14734"/>
                    </a:lnTo>
                    <a:lnTo>
                      <a:pt x="0" y="17404"/>
                    </a:lnTo>
                    <a:lnTo>
                      <a:pt x="2332" y="18755"/>
                    </a:lnTo>
                    <a:lnTo>
                      <a:pt x="15139" y="26156"/>
                    </a:lnTo>
                    <a:lnTo>
                      <a:pt x="15173" y="23486"/>
                    </a:lnTo>
                    <a:lnTo>
                      <a:pt x="2332" y="16086"/>
                    </a:lnTo>
                    <a:lnTo>
                      <a:pt x="2366" y="1318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935;p43">
                <a:extLst>
                  <a:ext uri="{FF2B5EF4-FFF2-40B4-BE49-F238E27FC236}">
                    <a16:creationId xmlns:a16="http://schemas.microsoft.com/office/drawing/2014/main" id="{AF173EC1-F42D-4A79-82C5-38C1EB799FA4}"/>
                  </a:ext>
                </a:extLst>
              </p:cNvPr>
              <p:cNvSpPr/>
              <p:nvPr/>
            </p:nvSpPr>
            <p:spPr>
              <a:xfrm>
                <a:off x="6836275" y="3527125"/>
                <a:ext cx="57450" cy="401300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6052" extrusionOk="0">
                    <a:moveTo>
                      <a:pt x="2298" y="0"/>
                    </a:moveTo>
                    <a:lnTo>
                      <a:pt x="34" y="1284"/>
                    </a:lnTo>
                    <a:lnTo>
                      <a:pt x="0" y="16052"/>
                    </a:lnTo>
                    <a:lnTo>
                      <a:pt x="2264" y="14734"/>
                    </a:lnTo>
                    <a:lnTo>
                      <a:pt x="22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936;p43">
                <a:extLst>
                  <a:ext uri="{FF2B5EF4-FFF2-40B4-BE49-F238E27FC236}">
                    <a16:creationId xmlns:a16="http://schemas.microsoft.com/office/drawing/2014/main" id="{3D24C76C-A66B-49B4-B862-C368C5205165}"/>
                  </a:ext>
                </a:extLst>
              </p:cNvPr>
              <p:cNvSpPr/>
              <p:nvPr/>
            </p:nvSpPr>
            <p:spPr>
              <a:xfrm>
                <a:off x="6836275" y="3895450"/>
                <a:ext cx="376800" cy="218000"/>
              </a:xfrm>
              <a:custGeom>
                <a:avLst/>
                <a:gdLst/>
                <a:ahLst/>
                <a:cxnLst/>
                <a:rect l="l" t="t" r="r" b="b"/>
                <a:pathLst>
                  <a:path w="15072" h="8720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12841" y="8719"/>
                    </a:lnTo>
                    <a:lnTo>
                      <a:pt x="15072" y="7401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37;p43">
                <a:extLst>
                  <a:ext uri="{FF2B5EF4-FFF2-40B4-BE49-F238E27FC236}">
                    <a16:creationId xmlns:a16="http://schemas.microsoft.com/office/drawing/2014/main" id="{3B5BFD56-BF30-453D-B879-41CD69EB5982}"/>
                  </a:ext>
                </a:extLst>
              </p:cNvPr>
              <p:cNvSpPr/>
              <p:nvPr/>
            </p:nvSpPr>
            <p:spPr>
              <a:xfrm>
                <a:off x="6777975" y="3495850"/>
                <a:ext cx="1157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16154" extrusionOk="0">
                    <a:moveTo>
                      <a:pt x="2298" y="1"/>
                    </a:moveTo>
                    <a:lnTo>
                      <a:pt x="34" y="1319"/>
                    </a:lnTo>
                    <a:lnTo>
                      <a:pt x="0" y="14802"/>
                    </a:lnTo>
                    <a:lnTo>
                      <a:pt x="2332" y="16154"/>
                    </a:lnTo>
                    <a:lnTo>
                      <a:pt x="4596" y="13484"/>
                    </a:lnTo>
                    <a:lnTo>
                      <a:pt x="4630" y="1353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38;p43">
                <a:extLst>
                  <a:ext uri="{FF2B5EF4-FFF2-40B4-BE49-F238E27FC236}">
                    <a16:creationId xmlns:a16="http://schemas.microsoft.com/office/drawing/2014/main" id="{6A00E7F9-0FCC-4E3A-9587-88FC0478EBBD}"/>
                  </a:ext>
                </a:extLst>
              </p:cNvPr>
              <p:cNvSpPr/>
              <p:nvPr/>
            </p:nvSpPr>
            <p:spPr>
              <a:xfrm>
                <a:off x="6822750" y="3120775"/>
                <a:ext cx="397925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95" extrusionOk="0">
                    <a:moveTo>
                      <a:pt x="15917" y="0"/>
                    </a:moveTo>
                    <a:lnTo>
                      <a:pt x="68" y="9192"/>
                    </a:lnTo>
                    <a:lnTo>
                      <a:pt x="0" y="28994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39;p43">
                <a:extLst>
                  <a:ext uri="{FF2B5EF4-FFF2-40B4-BE49-F238E27FC236}">
                    <a16:creationId xmlns:a16="http://schemas.microsoft.com/office/drawing/2014/main" id="{86774E71-076D-41D8-864F-BF658A4B32D6}"/>
                  </a:ext>
                </a:extLst>
              </p:cNvPr>
              <p:cNvSpPr/>
              <p:nvPr/>
            </p:nvSpPr>
            <p:spPr>
              <a:xfrm>
                <a:off x="6429900" y="3124150"/>
                <a:ext cx="394550" cy="72150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60" extrusionOk="0">
                    <a:moveTo>
                      <a:pt x="102" y="0"/>
                    </a:moveTo>
                    <a:lnTo>
                      <a:pt x="1" y="19769"/>
                    </a:lnTo>
                    <a:lnTo>
                      <a:pt x="15714" y="28859"/>
                    </a:lnTo>
                    <a:lnTo>
                      <a:pt x="15782" y="9057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940;p43">
                <a:extLst>
                  <a:ext uri="{FF2B5EF4-FFF2-40B4-BE49-F238E27FC236}">
                    <a16:creationId xmlns:a16="http://schemas.microsoft.com/office/drawing/2014/main" id="{4EFEB3EB-90C5-45A3-8330-B86508DEC1CF}"/>
                  </a:ext>
                </a:extLst>
              </p:cNvPr>
              <p:cNvSpPr/>
              <p:nvPr/>
            </p:nvSpPr>
            <p:spPr>
              <a:xfrm>
                <a:off x="6432450" y="2893500"/>
                <a:ext cx="788225" cy="457075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83" extrusionOk="0">
                    <a:moveTo>
                      <a:pt x="15849" y="1"/>
                    </a:moveTo>
                    <a:lnTo>
                      <a:pt x="0" y="9226"/>
                    </a:lnTo>
                    <a:lnTo>
                      <a:pt x="15680" y="18283"/>
                    </a:lnTo>
                    <a:lnTo>
                      <a:pt x="31529" y="9091"/>
                    </a:lnTo>
                    <a:lnTo>
                      <a:pt x="15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41;p43">
                <a:extLst>
                  <a:ext uri="{FF2B5EF4-FFF2-40B4-BE49-F238E27FC236}">
                    <a16:creationId xmlns:a16="http://schemas.microsoft.com/office/drawing/2014/main" id="{B2F28A7B-021E-44B9-8A76-BC428FE08F46}"/>
                  </a:ext>
                </a:extLst>
              </p:cNvPr>
              <p:cNvSpPr/>
              <p:nvPr/>
            </p:nvSpPr>
            <p:spPr>
              <a:xfrm>
                <a:off x="7195300" y="3109775"/>
                <a:ext cx="1039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54036" extrusionOk="0">
                    <a:moveTo>
                      <a:pt x="4157" y="1"/>
                    </a:moveTo>
                    <a:lnTo>
                      <a:pt x="170" y="2332"/>
                    </a:lnTo>
                    <a:lnTo>
                      <a:pt x="1" y="54035"/>
                    </a:lnTo>
                    <a:lnTo>
                      <a:pt x="1" y="54035"/>
                    </a:lnTo>
                    <a:lnTo>
                      <a:pt x="3988" y="51703"/>
                    </a:lnTo>
                    <a:lnTo>
                      <a:pt x="41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942;p43">
                <a:extLst>
                  <a:ext uri="{FF2B5EF4-FFF2-40B4-BE49-F238E27FC236}">
                    <a16:creationId xmlns:a16="http://schemas.microsoft.com/office/drawing/2014/main" id="{FF8A5B6B-8C13-4462-8B77-BFAA31FCBF2F}"/>
                  </a:ext>
                </a:extLst>
              </p:cNvPr>
              <p:cNvSpPr/>
              <p:nvPr/>
            </p:nvSpPr>
            <p:spPr>
              <a:xfrm>
                <a:off x="7095625" y="3109775"/>
                <a:ext cx="103925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54036" extrusionOk="0">
                    <a:moveTo>
                      <a:pt x="136" y="1"/>
                    </a:moveTo>
                    <a:lnTo>
                      <a:pt x="0" y="51737"/>
                    </a:lnTo>
                    <a:lnTo>
                      <a:pt x="3988" y="54035"/>
                    </a:lnTo>
                    <a:lnTo>
                      <a:pt x="4157" y="2332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43;p43">
                <a:extLst>
                  <a:ext uri="{FF2B5EF4-FFF2-40B4-BE49-F238E27FC236}">
                    <a16:creationId xmlns:a16="http://schemas.microsoft.com/office/drawing/2014/main" id="{56431173-0FB0-446C-AEDF-1D03889D5B24}"/>
                  </a:ext>
                </a:extLst>
              </p:cNvPr>
              <p:cNvSpPr/>
              <p:nvPr/>
            </p:nvSpPr>
            <p:spPr>
              <a:xfrm>
                <a:off x="7097325" y="3181600"/>
                <a:ext cx="201075" cy="603225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24129" extrusionOk="0">
                    <a:moveTo>
                      <a:pt x="68" y="0"/>
                    </a:moveTo>
                    <a:lnTo>
                      <a:pt x="0" y="21830"/>
                    </a:lnTo>
                    <a:lnTo>
                      <a:pt x="4021" y="24128"/>
                    </a:lnTo>
                    <a:lnTo>
                      <a:pt x="7975" y="19465"/>
                    </a:lnTo>
                    <a:lnTo>
                      <a:pt x="8043" y="0"/>
                    </a:lnTo>
                    <a:lnTo>
                      <a:pt x="8043" y="0"/>
                    </a:lnTo>
                    <a:lnTo>
                      <a:pt x="4089" y="22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44;p43">
                <a:extLst>
                  <a:ext uri="{FF2B5EF4-FFF2-40B4-BE49-F238E27FC236}">
                    <a16:creationId xmlns:a16="http://schemas.microsoft.com/office/drawing/2014/main" id="{9A7AB3E2-FFB9-4179-8B7D-C896B403E282}"/>
                  </a:ext>
                </a:extLst>
              </p:cNvPr>
              <p:cNvSpPr/>
              <p:nvPr/>
            </p:nvSpPr>
            <p:spPr>
              <a:xfrm>
                <a:off x="7099000" y="3052325"/>
                <a:ext cx="20025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4631" extrusionOk="0">
                    <a:moveTo>
                      <a:pt x="3988" y="1"/>
                    </a:moveTo>
                    <a:lnTo>
                      <a:pt x="1" y="2299"/>
                    </a:lnTo>
                    <a:lnTo>
                      <a:pt x="4022" y="4630"/>
                    </a:lnTo>
                    <a:lnTo>
                      <a:pt x="8009" y="2299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45;p43">
                <a:extLst>
                  <a:ext uri="{FF2B5EF4-FFF2-40B4-BE49-F238E27FC236}">
                    <a16:creationId xmlns:a16="http://schemas.microsoft.com/office/drawing/2014/main" id="{00C45AF3-7CD0-4902-8FBB-991E0729A7B1}"/>
                  </a:ext>
                </a:extLst>
              </p:cNvPr>
              <p:cNvSpPr/>
              <p:nvPr/>
            </p:nvSpPr>
            <p:spPr>
              <a:xfrm>
                <a:off x="7216425" y="3874350"/>
                <a:ext cx="376825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15073" h="8719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12808" y="8719"/>
                    </a:lnTo>
                    <a:lnTo>
                      <a:pt x="15072" y="7401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46;p43">
                <a:extLst>
                  <a:ext uri="{FF2B5EF4-FFF2-40B4-BE49-F238E27FC236}">
                    <a16:creationId xmlns:a16="http://schemas.microsoft.com/office/drawing/2014/main" id="{005D6150-2B6D-4EFF-A981-0B469F8E11D8}"/>
                  </a:ext>
                </a:extLst>
              </p:cNvPr>
              <p:cNvSpPr/>
              <p:nvPr/>
            </p:nvSpPr>
            <p:spPr>
              <a:xfrm>
                <a:off x="7538300" y="3691025"/>
                <a:ext cx="114075" cy="501825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20073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2332" y="2636"/>
                    </a:lnTo>
                    <a:lnTo>
                      <a:pt x="2265" y="17369"/>
                    </a:lnTo>
                    <a:lnTo>
                      <a:pt x="2265" y="20073"/>
                    </a:lnTo>
                    <a:lnTo>
                      <a:pt x="4529" y="18755"/>
                    </a:lnTo>
                    <a:lnTo>
                      <a:pt x="4529" y="16085"/>
                    </a:lnTo>
                    <a:lnTo>
                      <a:pt x="4563" y="1352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7;p43">
                <a:extLst>
                  <a:ext uri="{FF2B5EF4-FFF2-40B4-BE49-F238E27FC236}">
                    <a16:creationId xmlns:a16="http://schemas.microsoft.com/office/drawing/2014/main" id="{401BD3A1-FD5B-41EE-B542-130D584C4E28}"/>
                  </a:ext>
                </a:extLst>
              </p:cNvPr>
              <p:cNvSpPr/>
              <p:nvPr/>
            </p:nvSpPr>
            <p:spPr>
              <a:xfrm>
                <a:off x="7216425" y="3723125"/>
                <a:ext cx="380200" cy="469725"/>
              </a:xfrm>
              <a:custGeom>
                <a:avLst/>
                <a:gdLst/>
                <a:ahLst/>
                <a:cxnLst/>
                <a:rect l="l" t="t" r="r" b="b"/>
                <a:pathLst>
                  <a:path w="15208" h="18789" extrusionOk="0">
                    <a:moveTo>
                      <a:pt x="12876" y="0"/>
                    </a:moveTo>
                    <a:lnTo>
                      <a:pt x="12808" y="14768"/>
                    </a:lnTo>
                    <a:lnTo>
                      <a:pt x="1" y="7333"/>
                    </a:lnTo>
                    <a:lnTo>
                      <a:pt x="1" y="10037"/>
                    </a:lnTo>
                    <a:lnTo>
                      <a:pt x="12808" y="17437"/>
                    </a:lnTo>
                    <a:lnTo>
                      <a:pt x="15140" y="18789"/>
                    </a:lnTo>
                    <a:lnTo>
                      <a:pt x="15140" y="16085"/>
                    </a:lnTo>
                    <a:lnTo>
                      <a:pt x="15207" y="1352"/>
                    </a:lnTo>
                    <a:lnTo>
                      <a:pt x="128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48;p43">
                <a:extLst>
                  <a:ext uri="{FF2B5EF4-FFF2-40B4-BE49-F238E27FC236}">
                    <a16:creationId xmlns:a16="http://schemas.microsoft.com/office/drawing/2014/main" id="{435362C0-4638-40C1-A091-72CB2F6CCE08}"/>
                  </a:ext>
                </a:extLst>
              </p:cNvPr>
              <p:cNvSpPr/>
              <p:nvPr/>
            </p:nvSpPr>
            <p:spPr>
              <a:xfrm>
                <a:off x="7537450" y="3675800"/>
                <a:ext cx="114925" cy="36752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4701" extrusionOk="0">
                    <a:moveTo>
                      <a:pt x="2265" y="1"/>
                    </a:moveTo>
                    <a:lnTo>
                      <a:pt x="35" y="1285"/>
                    </a:lnTo>
                    <a:lnTo>
                      <a:pt x="1" y="13383"/>
                    </a:lnTo>
                    <a:lnTo>
                      <a:pt x="2299" y="14701"/>
                    </a:lnTo>
                    <a:lnTo>
                      <a:pt x="4563" y="12031"/>
                    </a:lnTo>
                    <a:lnTo>
                      <a:pt x="4597" y="1319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49;p43">
                <a:extLst>
                  <a:ext uri="{FF2B5EF4-FFF2-40B4-BE49-F238E27FC236}">
                    <a16:creationId xmlns:a16="http://schemas.microsoft.com/office/drawing/2014/main" id="{1A8E21FE-CACA-46C2-A433-BD16ECABFBF2}"/>
                  </a:ext>
                </a:extLst>
              </p:cNvPr>
              <p:cNvSpPr/>
              <p:nvPr/>
            </p:nvSpPr>
            <p:spPr>
              <a:xfrm>
                <a:off x="7091400" y="3059100"/>
                <a:ext cx="1994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4630" extrusionOk="0">
                    <a:moveTo>
                      <a:pt x="3988" y="0"/>
                    </a:moveTo>
                    <a:lnTo>
                      <a:pt x="0" y="2332"/>
                    </a:lnTo>
                    <a:lnTo>
                      <a:pt x="3988" y="4630"/>
                    </a:lnTo>
                    <a:lnTo>
                      <a:pt x="7976" y="2332"/>
                    </a:lnTo>
                    <a:lnTo>
                      <a:pt x="3988" y="0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50;p43">
                <a:extLst>
                  <a:ext uri="{FF2B5EF4-FFF2-40B4-BE49-F238E27FC236}">
                    <a16:creationId xmlns:a16="http://schemas.microsoft.com/office/drawing/2014/main" id="{67222230-5785-4765-A754-902766182BF9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rgbClr val="2A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51;p43">
                <a:extLst>
                  <a:ext uri="{FF2B5EF4-FFF2-40B4-BE49-F238E27FC236}">
                    <a16:creationId xmlns:a16="http://schemas.microsoft.com/office/drawing/2014/main" id="{48683830-0663-41B2-80BE-D08A464483A2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52;p43">
                <a:extLst>
                  <a:ext uri="{FF2B5EF4-FFF2-40B4-BE49-F238E27FC236}">
                    <a16:creationId xmlns:a16="http://schemas.microsoft.com/office/drawing/2014/main" id="{B49456D0-0BE3-4ACC-8684-509737773E39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238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53;p43">
                <a:extLst>
                  <a:ext uri="{FF2B5EF4-FFF2-40B4-BE49-F238E27FC236}">
                    <a16:creationId xmlns:a16="http://schemas.microsoft.com/office/drawing/2014/main" id="{D6ABBA77-2E66-4902-881F-66824A32F767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54;p43">
                <a:extLst>
                  <a:ext uri="{FF2B5EF4-FFF2-40B4-BE49-F238E27FC236}">
                    <a16:creationId xmlns:a16="http://schemas.microsoft.com/office/drawing/2014/main" id="{8A9B1192-C3AF-415E-AF2B-29760EEAB0FD}"/>
                  </a:ext>
                </a:extLst>
              </p:cNvPr>
              <p:cNvSpPr/>
              <p:nvPr/>
            </p:nvSpPr>
            <p:spPr>
              <a:xfrm>
                <a:off x="6614075" y="2140775"/>
                <a:ext cx="1158275" cy="670825"/>
              </a:xfrm>
              <a:custGeom>
                <a:avLst/>
                <a:gdLst/>
                <a:ahLst/>
                <a:cxnLst/>
                <a:rect l="l" t="t" r="r" b="b"/>
                <a:pathLst>
                  <a:path w="46331" h="26833" extrusionOk="0">
                    <a:moveTo>
                      <a:pt x="23284" y="1"/>
                    </a:moveTo>
                    <a:lnTo>
                      <a:pt x="1" y="13518"/>
                    </a:lnTo>
                    <a:lnTo>
                      <a:pt x="23047" y="26832"/>
                    </a:lnTo>
                    <a:lnTo>
                      <a:pt x="46330" y="13315"/>
                    </a:lnTo>
                    <a:lnTo>
                      <a:pt x="232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55;p43">
                <a:extLst>
                  <a:ext uri="{FF2B5EF4-FFF2-40B4-BE49-F238E27FC236}">
                    <a16:creationId xmlns:a16="http://schemas.microsoft.com/office/drawing/2014/main" id="{6C0F4717-A0F9-4820-B6FC-B165186C8C88}"/>
                  </a:ext>
                </a:extLst>
              </p:cNvPr>
              <p:cNvSpPr/>
              <p:nvPr/>
            </p:nvSpPr>
            <p:spPr>
              <a:xfrm>
                <a:off x="7011150" y="3664825"/>
                <a:ext cx="16730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921" extrusionOk="0">
                    <a:moveTo>
                      <a:pt x="4427" y="0"/>
                    </a:moveTo>
                    <a:lnTo>
                      <a:pt x="0" y="2636"/>
                    </a:lnTo>
                    <a:lnTo>
                      <a:pt x="2264" y="3920"/>
                    </a:lnTo>
                    <a:lnTo>
                      <a:pt x="6691" y="1285"/>
                    </a:lnTo>
                    <a:lnTo>
                      <a:pt x="44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956;p43">
                <a:extLst>
                  <a:ext uri="{FF2B5EF4-FFF2-40B4-BE49-F238E27FC236}">
                    <a16:creationId xmlns:a16="http://schemas.microsoft.com/office/drawing/2014/main" id="{45D316B3-7600-49B8-ABB4-6648A7943A98}"/>
                  </a:ext>
                </a:extLst>
              </p:cNvPr>
              <p:cNvSpPr/>
              <p:nvPr/>
            </p:nvSpPr>
            <p:spPr>
              <a:xfrm>
                <a:off x="6952000" y="3395325"/>
                <a:ext cx="57475" cy="46805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8722" extrusionOk="0">
                    <a:moveTo>
                      <a:pt x="1" y="1"/>
                    </a:moveTo>
                    <a:lnTo>
                      <a:pt x="34" y="14734"/>
                    </a:lnTo>
                    <a:lnTo>
                      <a:pt x="68" y="17438"/>
                    </a:lnTo>
                    <a:lnTo>
                      <a:pt x="2299" y="18722"/>
                    </a:lnTo>
                    <a:lnTo>
                      <a:pt x="2299" y="16052"/>
                    </a:lnTo>
                    <a:lnTo>
                      <a:pt x="2265" y="13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57;p43">
                <a:extLst>
                  <a:ext uri="{FF2B5EF4-FFF2-40B4-BE49-F238E27FC236}">
                    <a16:creationId xmlns:a16="http://schemas.microsoft.com/office/drawing/2014/main" id="{0D25B9D4-140F-4280-8111-1F709B8DCAB0}"/>
                  </a:ext>
                </a:extLst>
              </p:cNvPr>
              <p:cNvSpPr/>
              <p:nvPr/>
            </p:nvSpPr>
            <p:spPr>
              <a:xfrm>
                <a:off x="6952000" y="3361525"/>
                <a:ext cx="1149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2671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2265" y="2671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958;p43">
                <a:extLst>
                  <a:ext uri="{FF2B5EF4-FFF2-40B4-BE49-F238E27FC236}">
                    <a16:creationId xmlns:a16="http://schemas.microsoft.com/office/drawing/2014/main" id="{A1B439C2-4CF8-428A-934E-5E6DB5EAAB2D}"/>
                  </a:ext>
                </a:extLst>
              </p:cNvPr>
              <p:cNvSpPr/>
              <p:nvPr/>
            </p:nvSpPr>
            <p:spPr>
              <a:xfrm>
                <a:off x="7008600" y="3394475"/>
                <a:ext cx="169850" cy="468900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8756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5" y="16086"/>
                    </a:lnTo>
                    <a:lnTo>
                      <a:pt x="35" y="18756"/>
                    </a:lnTo>
                    <a:lnTo>
                      <a:pt x="2366" y="17404"/>
                    </a:lnTo>
                    <a:lnTo>
                      <a:pt x="6793" y="14768"/>
                    </a:lnTo>
                    <a:lnTo>
                      <a:pt x="6793" y="12099"/>
                    </a:lnTo>
                    <a:lnTo>
                      <a:pt x="2366" y="14734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959;p43">
                <a:extLst>
                  <a:ext uri="{FF2B5EF4-FFF2-40B4-BE49-F238E27FC236}">
                    <a16:creationId xmlns:a16="http://schemas.microsoft.com/office/drawing/2014/main" id="{E088962F-9E47-4116-B594-F4F2D2C5D378}"/>
                  </a:ext>
                </a:extLst>
              </p:cNvPr>
              <p:cNvSpPr/>
              <p:nvPr/>
            </p:nvSpPr>
            <p:spPr>
              <a:xfrm>
                <a:off x="6952000" y="3406300"/>
                <a:ext cx="115775" cy="375975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15039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4" y="13755"/>
                    </a:lnTo>
                    <a:lnTo>
                      <a:pt x="2299" y="15039"/>
                    </a:lnTo>
                    <a:lnTo>
                      <a:pt x="4630" y="12335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960;p43">
                <a:extLst>
                  <a:ext uri="{FF2B5EF4-FFF2-40B4-BE49-F238E27FC236}">
                    <a16:creationId xmlns:a16="http://schemas.microsoft.com/office/drawing/2014/main" id="{15A60289-F5E0-49E1-8FA5-F9A2043BBD23}"/>
                  </a:ext>
                </a:extLst>
              </p:cNvPr>
              <p:cNvSpPr/>
              <p:nvPr/>
            </p:nvSpPr>
            <p:spPr>
              <a:xfrm>
                <a:off x="6995100" y="3119075"/>
                <a:ext cx="315975" cy="57535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23014" extrusionOk="0">
                    <a:moveTo>
                      <a:pt x="12639" y="1"/>
                    </a:moveTo>
                    <a:lnTo>
                      <a:pt x="68" y="7300"/>
                    </a:lnTo>
                    <a:lnTo>
                      <a:pt x="0" y="23013"/>
                    </a:lnTo>
                    <a:lnTo>
                      <a:pt x="12571" y="15714"/>
                    </a:lnTo>
                    <a:lnTo>
                      <a:pt x="126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961;p43">
                <a:extLst>
                  <a:ext uri="{FF2B5EF4-FFF2-40B4-BE49-F238E27FC236}">
                    <a16:creationId xmlns:a16="http://schemas.microsoft.com/office/drawing/2014/main" id="{6A5A53C5-C5A5-44F5-AA50-ABBA2343560E}"/>
                  </a:ext>
                </a:extLst>
              </p:cNvPr>
              <p:cNvSpPr/>
              <p:nvPr/>
            </p:nvSpPr>
            <p:spPr>
              <a:xfrm>
                <a:off x="6683350" y="3121600"/>
                <a:ext cx="313450" cy="572825"/>
              </a:xfrm>
              <a:custGeom>
                <a:avLst/>
                <a:gdLst/>
                <a:ahLst/>
                <a:cxnLst/>
                <a:rect l="l" t="t" r="r" b="b"/>
                <a:pathLst>
                  <a:path w="12538" h="22913" extrusionOk="0">
                    <a:moveTo>
                      <a:pt x="68" y="1"/>
                    </a:moveTo>
                    <a:lnTo>
                      <a:pt x="1" y="15714"/>
                    </a:lnTo>
                    <a:lnTo>
                      <a:pt x="12470" y="22912"/>
                    </a:lnTo>
                    <a:lnTo>
                      <a:pt x="12538" y="7199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962;p43">
                <a:extLst>
                  <a:ext uri="{FF2B5EF4-FFF2-40B4-BE49-F238E27FC236}">
                    <a16:creationId xmlns:a16="http://schemas.microsoft.com/office/drawing/2014/main" id="{3A416A8F-BDFE-4C97-AE1E-3AB791C091C8}"/>
                  </a:ext>
                </a:extLst>
              </p:cNvPr>
              <p:cNvSpPr/>
              <p:nvPr/>
            </p:nvSpPr>
            <p:spPr>
              <a:xfrm>
                <a:off x="6685050" y="2939125"/>
                <a:ext cx="626025" cy="362450"/>
              </a:xfrm>
              <a:custGeom>
                <a:avLst/>
                <a:gdLst/>
                <a:ahLst/>
                <a:cxnLst/>
                <a:rect l="l" t="t" r="r" b="b"/>
                <a:pathLst>
                  <a:path w="25041" h="14498" extrusionOk="0">
                    <a:moveTo>
                      <a:pt x="12605" y="1"/>
                    </a:moveTo>
                    <a:lnTo>
                      <a:pt x="0" y="7300"/>
                    </a:lnTo>
                    <a:lnTo>
                      <a:pt x="12470" y="14498"/>
                    </a:lnTo>
                    <a:lnTo>
                      <a:pt x="25041" y="7199"/>
                    </a:lnTo>
                    <a:lnTo>
                      <a:pt x="126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963;p43">
                <a:extLst>
                  <a:ext uri="{FF2B5EF4-FFF2-40B4-BE49-F238E27FC236}">
                    <a16:creationId xmlns:a16="http://schemas.microsoft.com/office/drawing/2014/main" id="{CF5A784F-94F7-4D32-B85A-62C2441067E3}"/>
                  </a:ext>
                </a:extLst>
              </p:cNvPr>
              <p:cNvSpPr/>
              <p:nvPr/>
            </p:nvSpPr>
            <p:spPr>
              <a:xfrm>
                <a:off x="7597450" y="3266075"/>
                <a:ext cx="3979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61" extrusionOk="0">
                    <a:moveTo>
                      <a:pt x="15917" y="0"/>
                    </a:moveTo>
                    <a:lnTo>
                      <a:pt x="102" y="9192"/>
                    </a:lnTo>
                    <a:lnTo>
                      <a:pt x="0" y="28961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2964;p43">
                <a:extLst>
                  <a:ext uri="{FF2B5EF4-FFF2-40B4-BE49-F238E27FC236}">
                    <a16:creationId xmlns:a16="http://schemas.microsoft.com/office/drawing/2014/main" id="{B3E5AB8D-A412-4165-854F-C57C4A361CBC}"/>
                  </a:ext>
                </a:extLst>
              </p:cNvPr>
              <p:cNvSpPr/>
              <p:nvPr/>
            </p:nvSpPr>
            <p:spPr>
              <a:xfrm>
                <a:off x="7205450" y="3269450"/>
                <a:ext cx="394550" cy="72065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26" extrusionOk="0">
                    <a:moveTo>
                      <a:pt x="68" y="1"/>
                    </a:moveTo>
                    <a:lnTo>
                      <a:pt x="0" y="19769"/>
                    </a:lnTo>
                    <a:lnTo>
                      <a:pt x="15680" y="28826"/>
                    </a:lnTo>
                    <a:lnTo>
                      <a:pt x="15782" y="905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965;p43">
                <a:extLst>
                  <a:ext uri="{FF2B5EF4-FFF2-40B4-BE49-F238E27FC236}">
                    <a16:creationId xmlns:a16="http://schemas.microsoft.com/office/drawing/2014/main" id="{5E5BFCE3-F871-495C-8365-B36A52F2C151}"/>
                  </a:ext>
                </a:extLst>
              </p:cNvPr>
              <p:cNvSpPr/>
              <p:nvPr/>
            </p:nvSpPr>
            <p:spPr>
              <a:xfrm flipH="1">
                <a:off x="7207150" y="3039675"/>
                <a:ext cx="78822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48" extrusionOk="0">
                    <a:moveTo>
                      <a:pt x="15849" y="0"/>
                    </a:moveTo>
                    <a:lnTo>
                      <a:pt x="0" y="9192"/>
                    </a:lnTo>
                    <a:lnTo>
                      <a:pt x="15714" y="18248"/>
                    </a:lnTo>
                    <a:lnTo>
                      <a:pt x="31529" y="9056"/>
                    </a:lnTo>
                    <a:lnTo>
                      <a:pt x="15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3" name="Google Shape;8756;p76">
            <a:extLst>
              <a:ext uri="{FF2B5EF4-FFF2-40B4-BE49-F238E27FC236}">
                <a16:creationId xmlns:a16="http://schemas.microsoft.com/office/drawing/2014/main" id="{E6A1FFEC-0FD8-4FAF-A7E1-A7FB3C032385}"/>
              </a:ext>
            </a:extLst>
          </p:cNvPr>
          <p:cNvGrpSpPr/>
          <p:nvPr/>
        </p:nvGrpSpPr>
        <p:grpSpPr>
          <a:xfrm>
            <a:off x="3547286" y="3214623"/>
            <a:ext cx="350618" cy="363511"/>
            <a:chOff x="6590560" y="3460649"/>
            <a:chExt cx="350618" cy="363511"/>
          </a:xfrm>
        </p:grpSpPr>
        <p:sp>
          <p:nvSpPr>
            <p:cNvPr id="314" name="Google Shape;8757;p76">
              <a:extLst>
                <a:ext uri="{FF2B5EF4-FFF2-40B4-BE49-F238E27FC236}">
                  <a16:creationId xmlns:a16="http://schemas.microsoft.com/office/drawing/2014/main" id="{C4FAA740-FE90-4A5C-B774-48FCBF376558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758;p76">
              <a:extLst>
                <a:ext uri="{FF2B5EF4-FFF2-40B4-BE49-F238E27FC236}">
                  <a16:creationId xmlns:a16="http://schemas.microsoft.com/office/drawing/2014/main" id="{E2C26EA5-74CB-4D1B-91E9-CB1E01875482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9233;p78">
            <a:extLst>
              <a:ext uri="{FF2B5EF4-FFF2-40B4-BE49-F238E27FC236}">
                <a16:creationId xmlns:a16="http://schemas.microsoft.com/office/drawing/2014/main" id="{269B9FFC-58FC-42AA-BA74-9B3ABAA48B97}"/>
              </a:ext>
            </a:extLst>
          </p:cNvPr>
          <p:cNvGrpSpPr/>
          <p:nvPr/>
        </p:nvGrpSpPr>
        <p:grpSpPr>
          <a:xfrm>
            <a:off x="5173413" y="3062409"/>
            <a:ext cx="1170118" cy="1869872"/>
            <a:chOff x="7383089" y="2923612"/>
            <a:chExt cx="1236586" cy="2018599"/>
          </a:xfrm>
        </p:grpSpPr>
        <p:grpSp>
          <p:nvGrpSpPr>
            <p:cNvPr id="181" name="Google Shape;9234;p78">
              <a:extLst>
                <a:ext uri="{FF2B5EF4-FFF2-40B4-BE49-F238E27FC236}">
                  <a16:creationId xmlns:a16="http://schemas.microsoft.com/office/drawing/2014/main" id="{937A5780-0618-4CF3-9398-099F421BD744}"/>
                </a:ext>
              </a:extLst>
            </p:cNvPr>
            <p:cNvGrpSpPr/>
            <p:nvPr/>
          </p:nvGrpSpPr>
          <p:grpSpPr>
            <a:xfrm>
              <a:off x="7383089" y="4182060"/>
              <a:ext cx="1236586" cy="760151"/>
              <a:chOff x="4216423" y="4198544"/>
              <a:chExt cx="1104292" cy="678949"/>
            </a:xfrm>
          </p:grpSpPr>
          <p:sp>
            <p:nvSpPr>
              <p:cNvPr id="193" name="Google Shape;9235;p78">
                <a:extLst>
                  <a:ext uri="{FF2B5EF4-FFF2-40B4-BE49-F238E27FC236}">
                    <a16:creationId xmlns:a16="http://schemas.microsoft.com/office/drawing/2014/main" id="{04F686E6-19C6-47F6-B153-13E057DBB110}"/>
                  </a:ext>
                </a:extLst>
              </p:cNvPr>
              <p:cNvSpPr/>
              <p:nvPr/>
            </p:nvSpPr>
            <p:spPr>
              <a:xfrm flipH="1">
                <a:off x="4216423" y="4518272"/>
                <a:ext cx="550187" cy="359221"/>
              </a:xfrm>
              <a:custGeom>
                <a:avLst/>
                <a:gdLst/>
                <a:ahLst/>
                <a:cxnLst/>
                <a:rect l="l" t="t" r="r" b="b"/>
                <a:pathLst>
                  <a:path w="43796" h="28589" extrusionOk="0">
                    <a:moveTo>
                      <a:pt x="43796" y="0"/>
                    </a:moveTo>
                    <a:lnTo>
                      <a:pt x="0" y="25480"/>
                    </a:lnTo>
                    <a:lnTo>
                      <a:pt x="0" y="28589"/>
                    </a:lnTo>
                    <a:lnTo>
                      <a:pt x="43796" y="3109"/>
                    </a:lnTo>
                    <a:lnTo>
                      <a:pt x="437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9236;p78">
                <a:extLst>
                  <a:ext uri="{FF2B5EF4-FFF2-40B4-BE49-F238E27FC236}">
                    <a16:creationId xmlns:a16="http://schemas.microsoft.com/office/drawing/2014/main" id="{74CE2F3F-F9C3-4623-96E5-8CCD86B4C231}"/>
                  </a:ext>
                </a:extLst>
              </p:cNvPr>
              <p:cNvSpPr/>
              <p:nvPr/>
            </p:nvSpPr>
            <p:spPr>
              <a:xfrm flipH="1">
                <a:off x="4766709" y="4518272"/>
                <a:ext cx="554006" cy="359221"/>
              </a:xfrm>
              <a:custGeom>
                <a:avLst/>
                <a:gdLst/>
                <a:ahLst/>
                <a:cxnLst/>
                <a:rect l="l" t="t" r="r" b="b"/>
                <a:pathLst>
                  <a:path w="44100" h="28589" extrusionOk="0">
                    <a:moveTo>
                      <a:pt x="0" y="0"/>
                    </a:moveTo>
                    <a:lnTo>
                      <a:pt x="0" y="3109"/>
                    </a:lnTo>
                    <a:lnTo>
                      <a:pt x="44099" y="28589"/>
                    </a:lnTo>
                    <a:lnTo>
                      <a:pt x="44099" y="25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9237;p78">
                <a:extLst>
                  <a:ext uri="{FF2B5EF4-FFF2-40B4-BE49-F238E27FC236}">
                    <a16:creationId xmlns:a16="http://schemas.microsoft.com/office/drawing/2014/main" id="{96464D2C-CE7F-4E59-9DA4-7FCEFC99CB0B}"/>
                  </a:ext>
                </a:extLst>
              </p:cNvPr>
              <p:cNvSpPr/>
              <p:nvPr/>
            </p:nvSpPr>
            <p:spPr>
              <a:xfrm flipH="1">
                <a:off x="4216535" y="4198544"/>
                <a:ext cx="1104181" cy="639885"/>
              </a:xfrm>
              <a:custGeom>
                <a:avLst/>
                <a:gdLst/>
                <a:ahLst/>
                <a:cxnLst/>
                <a:rect l="l" t="t" r="r" b="b"/>
                <a:pathLst>
                  <a:path w="87895" h="50926" extrusionOk="0">
                    <a:moveTo>
                      <a:pt x="43795" y="0"/>
                    </a:moveTo>
                    <a:lnTo>
                      <a:pt x="0" y="25446"/>
                    </a:lnTo>
                    <a:lnTo>
                      <a:pt x="44099" y="50926"/>
                    </a:lnTo>
                    <a:lnTo>
                      <a:pt x="87895" y="25446"/>
                    </a:lnTo>
                    <a:lnTo>
                      <a:pt x="437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9238;p78">
              <a:extLst>
                <a:ext uri="{FF2B5EF4-FFF2-40B4-BE49-F238E27FC236}">
                  <a16:creationId xmlns:a16="http://schemas.microsoft.com/office/drawing/2014/main" id="{6E355E02-F613-4D7B-8A3C-1B4182B9CC92}"/>
                </a:ext>
              </a:extLst>
            </p:cNvPr>
            <p:cNvGrpSpPr/>
            <p:nvPr/>
          </p:nvGrpSpPr>
          <p:grpSpPr>
            <a:xfrm>
              <a:off x="7612486" y="2923612"/>
              <a:ext cx="813419" cy="1788846"/>
              <a:chOff x="7256192" y="2494364"/>
              <a:chExt cx="162453" cy="357269"/>
            </a:xfrm>
          </p:grpSpPr>
          <p:sp>
            <p:nvSpPr>
              <p:cNvPr id="183" name="Google Shape;9239;p78">
                <a:extLst>
                  <a:ext uri="{FF2B5EF4-FFF2-40B4-BE49-F238E27FC236}">
                    <a16:creationId xmlns:a16="http://schemas.microsoft.com/office/drawing/2014/main" id="{E52D439D-06ED-4528-BB8F-F7CA633D5EE7}"/>
                  </a:ext>
                </a:extLst>
              </p:cNvPr>
              <p:cNvSpPr/>
              <p:nvPr/>
            </p:nvSpPr>
            <p:spPr>
              <a:xfrm>
                <a:off x="7262113" y="2698884"/>
                <a:ext cx="149897" cy="15274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927" extrusionOk="0">
                    <a:moveTo>
                      <a:pt x="167" y="1596"/>
                    </a:moveTo>
                    <a:cubicBezTo>
                      <a:pt x="167" y="1596"/>
                      <a:pt x="167" y="1605"/>
                      <a:pt x="172" y="1612"/>
                    </a:cubicBezTo>
                    <a:lnTo>
                      <a:pt x="172" y="1612"/>
                    </a:lnTo>
                    <a:lnTo>
                      <a:pt x="167" y="1596"/>
                    </a:lnTo>
                    <a:close/>
                    <a:moveTo>
                      <a:pt x="2422" y="0"/>
                    </a:moveTo>
                    <a:cubicBezTo>
                      <a:pt x="1849" y="0"/>
                      <a:pt x="1276" y="125"/>
                      <a:pt x="834" y="381"/>
                    </a:cubicBezTo>
                    <a:cubicBezTo>
                      <a:pt x="214" y="715"/>
                      <a:pt x="0" y="1191"/>
                      <a:pt x="191" y="1620"/>
                    </a:cubicBezTo>
                    <a:cubicBezTo>
                      <a:pt x="181" y="1620"/>
                      <a:pt x="176" y="1616"/>
                      <a:pt x="172" y="1612"/>
                    </a:cubicBezTo>
                    <a:lnTo>
                      <a:pt x="172" y="1612"/>
                    </a:lnTo>
                    <a:lnTo>
                      <a:pt x="619" y="2929"/>
                    </a:lnTo>
                    <a:lnTo>
                      <a:pt x="1072" y="4287"/>
                    </a:lnTo>
                    <a:cubicBezTo>
                      <a:pt x="1119" y="4430"/>
                      <a:pt x="1238" y="4573"/>
                      <a:pt x="1429" y="4692"/>
                    </a:cubicBezTo>
                    <a:cubicBezTo>
                      <a:pt x="1696" y="4850"/>
                      <a:pt x="2056" y="4927"/>
                      <a:pt x="2418" y="4927"/>
                    </a:cubicBezTo>
                    <a:cubicBezTo>
                      <a:pt x="2765" y="4927"/>
                      <a:pt x="3113" y="4856"/>
                      <a:pt x="3382" y="4716"/>
                    </a:cubicBezTo>
                    <a:cubicBezTo>
                      <a:pt x="3596" y="4596"/>
                      <a:pt x="3739" y="4430"/>
                      <a:pt x="3787" y="4287"/>
                    </a:cubicBezTo>
                    <a:cubicBezTo>
                      <a:pt x="4096" y="3382"/>
                      <a:pt x="4382" y="2501"/>
                      <a:pt x="4692" y="1596"/>
                    </a:cubicBezTo>
                    <a:cubicBezTo>
                      <a:pt x="4834" y="1191"/>
                      <a:pt x="4644" y="739"/>
                      <a:pt x="4072" y="405"/>
                    </a:cubicBezTo>
                    <a:cubicBezTo>
                      <a:pt x="3622" y="137"/>
                      <a:pt x="3022" y="0"/>
                      <a:pt x="2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9240;p78">
                <a:extLst>
                  <a:ext uri="{FF2B5EF4-FFF2-40B4-BE49-F238E27FC236}">
                    <a16:creationId xmlns:a16="http://schemas.microsoft.com/office/drawing/2014/main" id="{D13E3B08-8166-4F42-B009-0ECB510062BA}"/>
                  </a:ext>
                </a:extLst>
              </p:cNvPr>
              <p:cNvSpPr/>
              <p:nvPr/>
            </p:nvSpPr>
            <p:spPr>
              <a:xfrm>
                <a:off x="7263571" y="2670641"/>
                <a:ext cx="148440" cy="119267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3847" extrusionOk="0">
                    <a:moveTo>
                      <a:pt x="2382" y="0"/>
                    </a:moveTo>
                    <a:cubicBezTo>
                      <a:pt x="1769" y="0"/>
                      <a:pt x="1156" y="137"/>
                      <a:pt x="691" y="411"/>
                    </a:cubicBezTo>
                    <a:cubicBezTo>
                      <a:pt x="215" y="673"/>
                      <a:pt x="1" y="1030"/>
                      <a:pt x="1" y="1388"/>
                    </a:cubicBezTo>
                    <a:lnTo>
                      <a:pt x="1" y="2459"/>
                    </a:lnTo>
                    <a:cubicBezTo>
                      <a:pt x="1" y="2816"/>
                      <a:pt x="215" y="3174"/>
                      <a:pt x="691" y="3436"/>
                    </a:cubicBezTo>
                    <a:cubicBezTo>
                      <a:pt x="1156" y="3709"/>
                      <a:pt x="1769" y="3846"/>
                      <a:pt x="2382" y="3846"/>
                    </a:cubicBezTo>
                    <a:cubicBezTo>
                      <a:pt x="2995" y="3846"/>
                      <a:pt x="3609" y="3709"/>
                      <a:pt x="4073" y="3436"/>
                    </a:cubicBezTo>
                    <a:cubicBezTo>
                      <a:pt x="4549" y="3174"/>
                      <a:pt x="4764" y="2816"/>
                      <a:pt x="4764" y="2459"/>
                    </a:cubicBezTo>
                    <a:lnTo>
                      <a:pt x="4764" y="1411"/>
                    </a:lnTo>
                    <a:cubicBezTo>
                      <a:pt x="4787" y="1054"/>
                      <a:pt x="4549" y="697"/>
                      <a:pt x="4073" y="411"/>
                    </a:cubicBezTo>
                    <a:cubicBezTo>
                      <a:pt x="3609" y="137"/>
                      <a:pt x="2995" y="0"/>
                      <a:pt x="23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9241;p78">
                <a:extLst>
                  <a:ext uri="{FF2B5EF4-FFF2-40B4-BE49-F238E27FC236}">
                    <a16:creationId xmlns:a16="http://schemas.microsoft.com/office/drawing/2014/main" id="{B2140145-4710-45DD-ABE0-6D8629290101}"/>
                  </a:ext>
                </a:extLst>
              </p:cNvPr>
              <p:cNvSpPr/>
              <p:nvPr/>
            </p:nvSpPr>
            <p:spPr>
              <a:xfrm>
                <a:off x="7261369" y="2673215"/>
                <a:ext cx="152129" cy="80141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2585" extrusionOk="0">
                    <a:moveTo>
                      <a:pt x="2444" y="1"/>
                    </a:moveTo>
                    <a:cubicBezTo>
                      <a:pt x="1876" y="1"/>
                      <a:pt x="1310" y="126"/>
                      <a:pt x="881" y="376"/>
                    </a:cubicBezTo>
                    <a:cubicBezTo>
                      <a:pt x="0" y="900"/>
                      <a:pt x="0" y="1709"/>
                      <a:pt x="881" y="2210"/>
                    </a:cubicBezTo>
                    <a:cubicBezTo>
                      <a:pt x="1322" y="2460"/>
                      <a:pt x="1894" y="2585"/>
                      <a:pt x="2462" y="2585"/>
                    </a:cubicBezTo>
                    <a:cubicBezTo>
                      <a:pt x="3031" y="2585"/>
                      <a:pt x="3596" y="2460"/>
                      <a:pt x="4025" y="2210"/>
                    </a:cubicBezTo>
                    <a:cubicBezTo>
                      <a:pt x="4906" y="1709"/>
                      <a:pt x="4906" y="900"/>
                      <a:pt x="4025" y="376"/>
                    </a:cubicBezTo>
                    <a:cubicBezTo>
                      <a:pt x="3584" y="126"/>
                      <a:pt x="3013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9242;p78">
                <a:extLst>
                  <a:ext uri="{FF2B5EF4-FFF2-40B4-BE49-F238E27FC236}">
                    <a16:creationId xmlns:a16="http://schemas.microsoft.com/office/drawing/2014/main" id="{BE84B2C0-8011-42B8-82B4-EE6499C88F28}"/>
                  </a:ext>
                </a:extLst>
              </p:cNvPr>
              <p:cNvSpPr/>
              <p:nvPr/>
            </p:nvSpPr>
            <p:spPr>
              <a:xfrm>
                <a:off x="7279816" y="2680066"/>
                <a:ext cx="115205" cy="66841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2156" extrusionOk="0">
                    <a:moveTo>
                      <a:pt x="1858" y="0"/>
                    </a:moveTo>
                    <a:cubicBezTo>
                      <a:pt x="1382" y="0"/>
                      <a:pt x="906" y="107"/>
                      <a:pt x="548" y="322"/>
                    </a:cubicBezTo>
                    <a:cubicBezTo>
                      <a:pt x="167" y="536"/>
                      <a:pt x="1" y="798"/>
                      <a:pt x="1" y="1084"/>
                    </a:cubicBezTo>
                    <a:lnTo>
                      <a:pt x="1" y="2155"/>
                    </a:lnTo>
                    <a:cubicBezTo>
                      <a:pt x="1" y="1869"/>
                      <a:pt x="167" y="1608"/>
                      <a:pt x="525" y="1393"/>
                    </a:cubicBezTo>
                    <a:cubicBezTo>
                      <a:pt x="894" y="1179"/>
                      <a:pt x="1370" y="1072"/>
                      <a:pt x="1846" y="1072"/>
                    </a:cubicBezTo>
                    <a:cubicBezTo>
                      <a:pt x="2323" y="1072"/>
                      <a:pt x="2799" y="1179"/>
                      <a:pt x="3168" y="1393"/>
                    </a:cubicBezTo>
                    <a:cubicBezTo>
                      <a:pt x="3549" y="1608"/>
                      <a:pt x="3716" y="1869"/>
                      <a:pt x="3716" y="2155"/>
                    </a:cubicBezTo>
                    <a:lnTo>
                      <a:pt x="3716" y="1084"/>
                    </a:lnTo>
                    <a:cubicBezTo>
                      <a:pt x="3716" y="798"/>
                      <a:pt x="3549" y="536"/>
                      <a:pt x="3168" y="322"/>
                    </a:cubicBezTo>
                    <a:cubicBezTo>
                      <a:pt x="2811" y="107"/>
                      <a:pt x="2334" y="0"/>
                      <a:pt x="1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9243;p78">
                <a:extLst>
                  <a:ext uri="{FF2B5EF4-FFF2-40B4-BE49-F238E27FC236}">
                    <a16:creationId xmlns:a16="http://schemas.microsoft.com/office/drawing/2014/main" id="{4A4580F1-5AD3-4ABB-94A8-A0D7B2DDAF70}"/>
                  </a:ext>
                </a:extLst>
              </p:cNvPr>
              <p:cNvSpPr/>
              <p:nvPr/>
            </p:nvSpPr>
            <p:spPr>
              <a:xfrm>
                <a:off x="7256192" y="2670641"/>
                <a:ext cx="162453" cy="86032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2775" extrusionOk="0">
                    <a:moveTo>
                      <a:pt x="2617" y="304"/>
                    </a:moveTo>
                    <a:cubicBezTo>
                      <a:pt x="3096" y="304"/>
                      <a:pt x="3573" y="411"/>
                      <a:pt x="3930" y="626"/>
                    </a:cubicBezTo>
                    <a:cubicBezTo>
                      <a:pt x="4668" y="1030"/>
                      <a:pt x="4668" y="1721"/>
                      <a:pt x="3954" y="2150"/>
                    </a:cubicBezTo>
                    <a:cubicBezTo>
                      <a:pt x="3585" y="2364"/>
                      <a:pt x="3102" y="2471"/>
                      <a:pt x="2623" y="2471"/>
                    </a:cubicBezTo>
                    <a:cubicBezTo>
                      <a:pt x="2144" y="2471"/>
                      <a:pt x="1668" y="2364"/>
                      <a:pt x="1310" y="2150"/>
                    </a:cubicBezTo>
                    <a:cubicBezTo>
                      <a:pt x="572" y="1721"/>
                      <a:pt x="572" y="1030"/>
                      <a:pt x="1287" y="626"/>
                    </a:cubicBezTo>
                    <a:cubicBezTo>
                      <a:pt x="1656" y="411"/>
                      <a:pt x="2138" y="304"/>
                      <a:pt x="2617" y="304"/>
                    </a:cubicBezTo>
                    <a:close/>
                    <a:moveTo>
                      <a:pt x="2611" y="0"/>
                    </a:moveTo>
                    <a:cubicBezTo>
                      <a:pt x="2001" y="0"/>
                      <a:pt x="1394" y="137"/>
                      <a:pt x="929" y="411"/>
                    </a:cubicBezTo>
                    <a:cubicBezTo>
                      <a:pt x="1" y="935"/>
                      <a:pt x="1" y="1816"/>
                      <a:pt x="929" y="2364"/>
                    </a:cubicBezTo>
                    <a:cubicBezTo>
                      <a:pt x="1406" y="2638"/>
                      <a:pt x="2019" y="2775"/>
                      <a:pt x="2629" y="2775"/>
                    </a:cubicBezTo>
                    <a:cubicBezTo>
                      <a:pt x="3239" y="2775"/>
                      <a:pt x="3847" y="2638"/>
                      <a:pt x="4311" y="2364"/>
                    </a:cubicBezTo>
                    <a:cubicBezTo>
                      <a:pt x="5240" y="1816"/>
                      <a:pt x="5240" y="935"/>
                      <a:pt x="4311" y="411"/>
                    </a:cubicBezTo>
                    <a:cubicBezTo>
                      <a:pt x="3835" y="137"/>
                      <a:pt x="3222" y="0"/>
                      <a:pt x="2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9244;p78">
                <a:extLst>
                  <a:ext uri="{FF2B5EF4-FFF2-40B4-BE49-F238E27FC236}">
                    <a16:creationId xmlns:a16="http://schemas.microsoft.com/office/drawing/2014/main" id="{389346B5-369D-45C6-BA4A-D9390CBB26BE}"/>
                  </a:ext>
                </a:extLst>
              </p:cNvPr>
              <p:cNvSpPr/>
              <p:nvPr/>
            </p:nvSpPr>
            <p:spPr>
              <a:xfrm>
                <a:off x="7332240" y="2564708"/>
                <a:ext cx="9642" cy="17370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603" extrusionOk="0">
                    <a:moveTo>
                      <a:pt x="143" y="0"/>
                    </a:moveTo>
                    <a:cubicBezTo>
                      <a:pt x="102" y="0"/>
                      <a:pt x="60" y="6"/>
                      <a:pt x="24" y="18"/>
                    </a:cubicBezTo>
                    <a:cubicBezTo>
                      <a:pt x="0" y="42"/>
                      <a:pt x="0" y="66"/>
                      <a:pt x="0" y="89"/>
                    </a:cubicBezTo>
                    <a:lnTo>
                      <a:pt x="0" y="5495"/>
                    </a:lnTo>
                    <a:cubicBezTo>
                      <a:pt x="0" y="5519"/>
                      <a:pt x="0" y="5543"/>
                      <a:pt x="24" y="5567"/>
                    </a:cubicBezTo>
                    <a:cubicBezTo>
                      <a:pt x="60" y="5590"/>
                      <a:pt x="102" y="5602"/>
                      <a:pt x="143" y="5602"/>
                    </a:cubicBezTo>
                    <a:cubicBezTo>
                      <a:pt x="185" y="5602"/>
                      <a:pt x="227" y="5590"/>
                      <a:pt x="262" y="5567"/>
                    </a:cubicBezTo>
                    <a:cubicBezTo>
                      <a:pt x="286" y="5543"/>
                      <a:pt x="310" y="5543"/>
                      <a:pt x="310" y="5519"/>
                    </a:cubicBezTo>
                    <a:lnTo>
                      <a:pt x="310" y="89"/>
                    </a:lnTo>
                    <a:cubicBezTo>
                      <a:pt x="310" y="66"/>
                      <a:pt x="286" y="42"/>
                      <a:pt x="262" y="18"/>
                    </a:cubicBezTo>
                    <a:cubicBezTo>
                      <a:pt x="227" y="6"/>
                      <a:pt x="185" y="0"/>
                      <a:pt x="143" y="0"/>
                    </a:cubicBezTo>
                    <a:close/>
                  </a:path>
                </a:pathLst>
              </a:custGeom>
              <a:solidFill>
                <a:srgbClr val="9577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9245;p78">
                <a:extLst>
                  <a:ext uri="{FF2B5EF4-FFF2-40B4-BE49-F238E27FC236}">
                    <a16:creationId xmlns:a16="http://schemas.microsoft.com/office/drawing/2014/main" id="{09DA946F-C157-4E0A-858D-5360F1F7737D}"/>
                  </a:ext>
                </a:extLst>
              </p:cNvPr>
              <p:cNvSpPr/>
              <p:nvPr/>
            </p:nvSpPr>
            <p:spPr>
              <a:xfrm>
                <a:off x="7331496" y="2564708"/>
                <a:ext cx="10386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" extrusionOk="0">
                    <a:moveTo>
                      <a:pt x="167" y="0"/>
                    </a:moveTo>
                    <a:cubicBezTo>
                      <a:pt x="126" y="0"/>
                      <a:pt x="84" y="6"/>
                      <a:pt x="48" y="18"/>
                    </a:cubicBezTo>
                    <a:cubicBezTo>
                      <a:pt x="1" y="66"/>
                      <a:pt x="1" y="113"/>
                      <a:pt x="48" y="137"/>
                    </a:cubicBezTo>
                    <a:cubicBezTo>
                      <a:pt x="84" y="161"/>
                      <a:pt x="126" y="173"/>
                      <a:pt x="167" y="173"/>
                    </a:cubicBezTo>
                    <a:cubicBezTo>
                      <a:pt x="209" y="173"/>
                      <a:pt x="251" y="161"/>
                      <a:pt x="286" y="137"/>
                    </a:cubicBezTo>
                    <a:cubicBezTo>
                      <a:pt x="334" y="113"/>
                      <a:pt x="334" y="66"/>
                      <a:pt x="286" y="18"/>
                    </a:cubicBezTo>
                    <a:cubicBezTo>
                      <a:pt x="251" y="6"/>
                      <a:pt x="209" y="0"/>
                      <a:pt x="167" y="0"/>
                    </a:cubicBezTo>
                    <a:close/>
                  </a:path>
                </a:pathLst>
              </a:custGeom>
              <a:solidFill>
                <a:srgbClr val="A789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9246;p78">
                <a:extLst>
                  <a:ext uri="{FF2B5EF4-FFF2-40B4-BE49-F238E27FC236}">
                    <a16:creationId xmlns:a16="http://schemas.microsoft.com/office/drawing/2014/main" id="{40CACC2C-AF4E-4008-9D22-7ACC0BA008B6}"/>
                  </a:ext>
                </a:extLst>
              </p:cNvPr>
              <p:cNvSpPr/>
              <p:nvPr/>
            </p:nvSpPr>
            <p:spPr>
              <a:xfrm>
                <a:off x="7332240" y="2567467"/>
                <a:ext cx="9642" cy="17094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514" extrusionOk="0">
                    <a:moveTo>
                      <a:pt x="0" y="0"/>
                    </a:moveTo>
                    <a:lnTo>
                      <a:pt x="0" y="5406"/>
                    </a:lnTo>
                    <a:cubicBezTo>
                      <a:pt x="0" y="5430"/>
                      <a:pt x="0" y="5454"/>
                      <a:pt x="24" y="5478"/>
                    </a:cubicBezTo>
                    <a:cubicBezTo>
                      <a:pt x="60" y="5501"/>
                      <a:pt x="102" y="5513"/>
                      <a:pt x="143" y="5513"/>
                    </a:cubicBezTo>
                    <a:cubicBezTo>
                      <a:pt x="185" y="5513"/>
                      <a:pt x="227" y="5501"/>
                      <a:pt x="262" y="5478"/>
                    </a:cubicBezTo>
                    <a:cubicBezTo>
                      <a:pt x="286" y="5454"/>
                      <a:pt x="310" y="5430"/>
                      <a:pt x="310" y="5430"/>
                    </a:cubicBezTo>
                    <a:lnTo>
                      <a:pt x="310" y="0"/>
                    </a:lnTo>
                    <a:cubicBezTo>
                      <a:pt x="310" y="24"/>
                      <a:pt x="286" y="48"/>
                      <a:pt x="262" y="48"/>
                    </a:cubicBezTo>
                    <a:cubicBezTo>
                      <a:pt x="227" y="72"/>
                      <a:pt x="185" y="84"/>
                      <a:pt x="143" y="84"/>
                    </a:cubicBezTo>
                    <a:cubicBezTo>
                      <a:pt x="102" y="84"/>
                      <a:pt x="60" y="72"/>
                      <a:pt x="24" y="48"/>
                    </a:cubicBezTo>
                    <a:cubicBezTo>
                      <a:pt x="0" y="48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9247;p78">
                <a:extLst>
                  <a:ext uri="{FF2B5EF4-FFF2-40B4-BE49-F238E27FC236}">
                    <a16:creationId xmlns:a16="http://schemas.microsoft.com/office/drawing/2014/main" id="{4A2D4CB9-E054-42DC-B485-98C36944B433}"/>
                  </a:ext>
                </a:extLst>
              </p:cNvPr>
              <p:cNvSpPr/>
              <p:nvPr/>
            </p:nvSpPr>
            <p:spPr>
              <a:xfrm>
                <a:off x="7279816" y="2494364"/>
                <a:ext cx="115205" cy="193487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241" extrusionOk="0">
                    <a:moveTo>
                      <a:pt x="1849" y="0"/>
                    </a:moveTo>
                    <a:cubicBezTo>
                      <a:pt x="1391" y="0"/>
                      <a:pt x="931" y="102"/>
                      <a:pt x="572" y="310"/>
                    </a:cubicBezTo>
                    <a:cubicBezTo>
                      <a:pt x="191" y="525"/>
                      <a:pt x="1" y="810"/>
                      <a:pt x="24" y="1096"/>
                    </a:cubicBezTo>
                    <a:cubicBezTo>
                      <a:pt x="48" y="1477"/>
                      <a:pt x="72" y="1858"/>
                      <a:pt x="72" y="1858"/>
                    </a:cubicBezTo>
                    <a:cubicBezTo>
                      <a:pt x="96" y="2168"/>
                      <a:pt x="96" y="2168"/>
                      <a:pt x="144" y="2501"/>
                    </a:cubicBezTo>
                    <a:cubicBezTo>
                      <a:pt x="144" y="2596"/>
                      <a:pt x="167" y="2739"/>
                      <a:pt x="191" y="2858"/>
                    </a:cubicBezTo>
                    <a:cubicBezTo>
                      <a:pt x="239" y="3263"/>
                      <a:pt x="286" y="3501"/>
                      <a:pt x="310" y="3621"/>
                    </a:cubicBezTo>
                    <a:cubicBezTo>
                      <a:pt x="334" y="3740"/>
                      <a:pt x="358" y="3882"/>
                      <a:pt x="382" y="3978"/>
                    </a:cubicBezTo>
                    <a:cubicBezTo>
                      <a:pt x="406" y="4121"/>
                      <a:pt x="453" y="4287"/>
                      <a:pt x="501" y="4430"/>
                    </a:cubicBezTo>
                    <a:cubicBezTo>
                      <a:pt x="548" y="4621"/>
                      <a:pt x="620" y="4883"/>
                      <a:pt x="691" y="5073"/>
                    </a:cubicBezTo>
                    <a:cubicBezTo>
                      <a:pt x="739" y="5192"/>
                      <a:pt x="834" y="5359"/>
                      <a:pt x="882" y="5478"/>
                    </a:cubicBezTo>
                    <a:cubicBezTo>
                      <a:pt x="929" y="5526"/>
                      <a:pt x="977" y="5621"/>
                      <a:pt x="1001" y="5669"/>
                    </a:cubicBezTo>
                    <a:cubicBezTo>
                      <a:pt x="1049" y="5716"/>
                      <a:pt x="1096" y="5788"/>
                      <a:pt x="1120" y="5835"/>
                    </a:cubicBezTo>
                    <a:cubicBezTo>
                      <a:pt x="1168" y="5883"/>
                      <a:pt x="1239" y="5954"/>
                      <a:pt x="1287" y="6002"/>
                    </a:cubicBezTo>
                    <a:cubicBezTo>
                      <a:pt x="1334" y="6050"/>
                      <a:pt x="1406" y="6097"/>
                      <a:pt x="1453" y="6121"/>
                    </a:cubicBezTo>
                    <a:cubicBezTo>
                      <a:pt x="1453" y="6121"/>
                      <a:pt x="1549" y="6192"/>
                      <a:pt x="1644" y="6216"/>
                    </a:cubicBezTo>
                    <a:cubicBezTo>
                      <a:pt x="1715" y="6240"/>
                      <a:pt x="1763" y="6240"/>
                      <a:pt x="1834" y="6240"/>
                    </a:cubicBezTo>
                    <a:cubicBezTo>
                      <a:pt x="1930" y="6240"/>
                      <a:pt x="2001" y="6216"/>
                      <a:pt x="2049" y="6216"/>
                    </a:cubicBezTo>
                    <a:cubicBezTo>
                      <a:pt x="2073" y="6216"/>
                      <a:pt x="2144" y="6192"/>
                      <a:pt x="2215" y="6145"/>
                    </a:cubicBezTo>
                    <a:cubicBezTo>
                      <a:pt x="2263" y="6121"/>
                      <a:pt x="2311" y="6073"/>
                      <a:pt x="2358" y="6050"/>
                    </a:cubicBezTo>
                    <a:cubicBezTo>
                      <a:pt x="2382" y="6026"/>
                      <a:pt x="2406" y="6002"/>
                      <a:pt x="2430" y="5978"/>
                    </a:cubicBezTo>
                    <a:cubicBezTo>
                      <a:pt x="2477" y="5931"/>
                      <a:pt x="2549" y="5859"/>
                      <a:pt x="2596" y="5811"/>
                    </a:cubicBezTo>
                    <a:cubicBezTo>
                      <a:pt x="2644" y="5740"/>
                      <a:pt x="2716" y="5621"/>
                      <a:pt x="2763" y="5549"/>
                    </a:cubicBezTo>
                    <a:cubicBezTo>
                      <a:pt x="2787" y="5502"/>
                      <a:pt x="2835" y="5407"/>
                      <a:pt x="2882" y="5335"/>
                    </a:cubicBezTo>
                    <a:cubicBezTo>
                      <a:pt x="2906" y="5240"/>
                      <a:pt x="2977" y="5121"/>
                      <a:pt x="3001" y="5026"/>
                    </a:cubicBezTo>
                    <a:cubicBezTo>
                      <a:pt x="3049" y="4930"/>
                      <a:pt x="3097" y="4811"/>
                      <a:pt x="3120" y="4716"/>
                    </a:cubicBezTo>
                    <a:cubicBezTo>
                      <a:pt x="3144" y="4597"/>
                      <a:pt x="3192" y="4454"/>
                      <a:pt x="3216" y="4359"/>
                    </a:cubicBezTo>
                    <a:cubicBezTo>
                      <a:pt x="3263" y="4240"/>
                      <a:pt x="3287" y="4097"/>
                      <a:pt x="3311" y="3978"/>
                    </a:cubicBezTo>
                    <a:cubicBezTo>
                      <a:pt x="3335" y="3882"/>
                      <a:pt x="3382" y="3716"/>
                      <a:pt x="3406" y="3597"/>
                    </a:cubicBezTo>
                    <a:cubicBezTo>
                      <a:pt x="3430" y="3501"/>
                      <a:pt x="3454" y="3359"/>
                      <a:pt x="3454" y="3239"/>
                    </a:cubicBezTo>
                    <a:cubicBezTo>
                      <a:pt x="3525" y="2835"/>
                      <a:pt x="3549" y="2739"/>
                      <a:pt x="3573" y="2525"/>
                    </a:cubicBezTo>
                    <a:cubicBezTo>
                      <a:pt x="3597" y="2239"/>
                      <a:pt x="3620" y="2096"/>
                      <a:pt x="3644" y="1882"/>
                    </a:cubicBezTo>
                    <a:cubicBezTo>
                      <a:pt x="3668" y="1644"/>
                      <a:pt x="3668" y="1430"/>
                      <a:pt x="3692" y="1096"/>
                    </a:cubicBezTo>
                    <a:cubicBezTo>
                      <a:pt x="3692" y="1096"/>
                      <a:pt x="3692" y="1120"/>
                      <a:pt x="3692" y="1120"/>
                    </a:cubicBezTo>
                    <a:cubicBezTo>
                      <a:pt x="3716" y="834"/>
                      <a:pt x="3549" y="548"/>
                      <a:pt x="3168" y="334"/>
                    </a:cubicBezTo>
                    <a:cubicBezTo>
                      <a:pt x="2813" y="114"/>
                      <a:pt x="2332" y="0"/>
                      <a:pt x="18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9248;p78">
                <a:extLst>
                  <a:ext uri="{FF2B5EF4-FFF2-40B4-BE49-F238E27FC236}">
                    <a16:creationId xmlns:a16="http://schemas.microsoft.com/office/drawing/2014/main" id="{C9A8927E-8BFD-4966-9945-DC9FC57E20ED}"/>
                  </a:ext>
                </a:extLst>
              </p:cNvPr>
              <p:cNvSpPr/>
              <p:nvPr/>
            </p:nvSpPr>
            <p:spPr>
              <a:xfrm>
                <a:off x="7274638" y="2494364"/>
                <a:ext cx="125560" cy="65942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2127" extrusionOk="0">
                    <a:moveTo>
                      <a:pt x="2016" y="0"/>
                    </a:moveTo>
                    <a:cubicBezTo>
                      <a:pt x="1558" y="0"/>
                      <a:pt x="1098" y="102"/>
                      <a:pt x="739" y="310"/>
                    </a:cubicBezTo>
                    <a:cubicBezTo>
                      <a:pt x="25" y="715"/>
                      <a:pt x="1" y="1382"/>
                      <a:pt x="715" y="1811"/>
                    </a:cubicBezTo>
                    <a:cubicBezTo>
                      <a:pt x="1071" y="2019"/>
                      <a:pt x="1552" y="2126"/>
                      <a:pt x="2037" y="2126"/>
                    </a:cubicBezTo>
                    <a:cubicBezTo>
                      <a:pt x="2494" y="2126"/>
                      <a:pt x="2953" y="2031"/>
                      <a:pt x="3311" y="1834"/>
                    </a:cubicBezTo>
                    <a:cubicBezTo>
                      <a:pt x="4026" y="1430"/>
                      <a:pt x="4049" y="739"/>
                      <a:pt x="3335" y="334"/>
                    </a:cubicBezTo>
                    <a:cubicBezTo>
                      <a:pt x="2980" y="114"/>
                      <a:pt x="2499" y="0"/>
                      <a:pt x="20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8633513" y="3172587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7730834" y="199352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7297136" y="4132946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144146" y="2242158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2112964" y="140405"/>
            <a:ext cx="4892016" cy="5003095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5732;p63">
            <a:extLst>
              <a:ext uri="{FF2B5EF4-FFF2-40B4-BE49-F238E27FC236}">
                <a16:creationId xmlns:a16="http://schemas.microsoft.com/office/drawing/2014/main" id="{6439762B-760B-4367-8664-D66F52ED3ED3}"/>
              </a:ext>
            </a:extLst>
          </p:cNvPr>
          <p:cNvGrpSpPr/>
          <p:nvPr/>
        </p:nvGrpSpPr>
        <p:grpSpPr>
          <a:xfrm flipH="1">
            <a:off x="1385880" y="4183109"/>
            <a:ext cx="271859" cy="233627"/>
            <a:chOff x="739150" y="4174275"/>
            <a:chExt cx="945925" cy="812900"/>
          </a:xfrm>
        </p:grpSpPr>
        <p:sp>
          <p:nvSpPr>
            <p:cNvPr id="123" name="Google Shape;5733;p63">
              <a:extLst>
                <a:ext uri="{FF2B5EF4-FFF2-40B4-BE49-F238E27FC236}">
                  <a16:creationId xmlns:a16="http://schemas.microsoft.com/office/drawing/2014/main" id="{CA70A326-35E3-4C05-8248-A02D2FD98F25}"/>
                </a:ext>
              </a:extLst>
            </p:cNvPr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734;p63">
              <a:extLst>
                <a:ext uri="{FF2B5EF4-FFF2-40B4-BE49-F238E27FC236}">
                  <a16:creationId xmlns:a16="http://schemas.microsoft.com/office/drawing/2014/main" id="{2DCA0FD1-F9BC-45EF-95A0-C783AA59BB05}"/>
                </a:ext>
              </a:extLst>
            </p:cNvPr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735;p63">
              <a:extLst>
                <a:ext uri="{FF2B5EF4-FFF2-40B4-BE49-F238E27FC236}">
                  <a16:creationId xmlns:a16="http://schemas.microsoft.com/office/drawing/2014/main" id="{22BD1AE2-3BC4-4865-A292-25643C236B17}"/>
                </a:ext>
              </a:extLst>
            </p:cNvPr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36;p63">
              <a:extLst>
                <a:ext uri="{FF2B5EF4-FFF2-40B4-BE49-F238E27FC236}">
                  <a16:creationId xmlns:a16="http://schemas.microsoft.com/office/drawing/2014/main" id="{4064A84D-1E24-451C-B7DC-D2A396B71B44}"/>
                </a:ext>
              </a:extLst>
            </p:cNvPr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37;p63">
              <a:extLst>
                <a:ext uri="{FF2B5EF4-FFF2-40B4-BE49-F238E27FC236}">
                  <a16:creationId xmlns:a16="http://schemas.microsoft.com/office/drawing/2014/main" id="{96E65D58-90FC-4B13-8227-4BFB3D5BB6FD}"/>
                </a:ext>
              </a:extLst>
            </p:cNvPr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38;p63">
              <a:extLst>
                <a:ext uri="{FF2B5EF4-FFF2-40B4-BE49-F238E27FC236}">
                  <a16:creationId xmlns:a16="http://schemas.microsoft.com/office/drawing/2014/main" id="{9695A81F-F449-4FBE-BB34-D0569028C98D}"/>
                </a:ext>
              </a:extLst>
            </p:cNvPr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39;p63">
              <a:extLst>
                <a:ext uri="{FF2B5EF4-FFF2-40B4-BE49-F238E27FC236}">
                  <a16:creationId xmlns:a16="http://schemas.microsoft.com/office/drawing/2014/main" id="{E9BBF7BE-3257-49B1-B537-4E61270146A9}"/>
                </a:ext>
              </a:extLst>
            </p:cNvPr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40;p63">
              <a:extLst>
                <a:ext uri="{FF2B5EF4-FFF2-40B4-BE49-F238E27FC236}">
                  <a16:creationId xmlns:a16="http://schemas.microsoft.com/office/drawing/2014/main" id="{6FCF6C77-3CFB-4993-9A60-8844A9710505}"/>
                </a:ext>
              </a:extLst>
            </p:cNvPr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1;p63">
              <a:extLst>
                <a:ext uri="{FF2B5EF4-FFF2-40B4-BE49-F238E27FC236}">
                  <a16:creationId xmlns:a16="http://schemas.microsoft.com/office/drawing/2014/main" id="{C59ABF37-BC66-4D48-B38C-3852398B780F}"/>
                </a:ext>
              </a:extLst>
            </p:cNvPr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287785" y="271780"/>
            <a:ext cx="1499920" cy="100860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362444" y="321714"/>
            <a:ext cx="1375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</a:t>
            </a:r>
            <a:r>
              <a:rPr kumimoji="0" lang="ru-RU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2</a:t>
            </a:r>
            <a:endParaRPr lang="ru-RU" sz="3200" dirty="0"/>
          </a:p>
        </p:txBody>
      </p:sp>
      <p:pic>
        <p:nvPicPr>
          <p:cNvPr id="4" name="Новый проект2">
            <a:hlinkClick r:id="" action="ppaction://media"/>
            <a:extLst>
              <a:ext uri="{FF2B5EF4-FFF2-40B4-BE49-F238E27FC236}">
                <a16:creationId xmlns:a16="http://schemas.microsoft.com/office/drawing/2014/main" id="{69CE2D87-E648-4606-A3FA-82837BBDB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048" r="22002"/>
          <a:stretch/>
        </p:blipFill>
        <p:spPr>
          <a:xfrm>
            <a:off x="2443162" y="279468"/>
            <a:ext cx="4189642" cy="42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7730834" y="199352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7342360" y="4543872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162154" y="2008527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2112964" y="140405"/>
            <a:ext cx="4892016" cy="5003095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5732;p63">
            <a:extLst>
              <a:ext uri="{FF2B5EF4-FFF2-40B4-BE49-F238E27FC236}">
                <a16:creationId xmlns:a16="http://schemas.microsoft.com/office/drawing/2014/main" id="{6439762B-760B-4367-8664-D66F52ED3ED3}"/>
              </a:ext>
            </a:extLst>
          </p:cNvPr>
          <p:cNvGrpSpPr/>
          <p:nvPr/>
        </p:nvGrpSpPr>
        <p:grpSpPr>
          <a:xfrm flipH="1">
            <a:off x="1575384" y="4952834"/>
            <a:ext cx="271859" cy="233627"/>
            <a:chOff x="739150" y="4174275"/>
            <a:chExt cx="945925" cy="812900"/>
          </a:xfrm>
        </p:grpSpPr>
        <p:sp>
          <p:nvSpPr>
            <p:cNvPr id="123" name="Google Shape;5733;p63">
              <a:extLst>
                <a:ext uri="{FF2B5EF4-FFF2-40B4-BE49-F238E27FC236}">
                  <a16:creationId xmlns:a16="http://schemas.microsoft.com/office/drawing/2014/main" id="{CA70A326-35E3-4C05-8248-A02D2FD98F25}"/>
                </a:ext>
              </a:extLst>
            </p:cNvPr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734;p63">
              <a:extLst>
                <a:ext uri="{FF2B5EF4-FFF2-40B4-BE49-F238E27FC236}">
                  <a16:creationId xmlns:a16="http://schemas.microsoft.com/office/drawing/2014/main" id="{2DCA0FD1-F9BC-45EF-95A0-C783AA59BB05}"/>
                </a:ext>
              </a:extLst>
            </p:cNvPr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735;p63">
              <a:extLst>
                <a:ext uri="{FF2B5EF4-FFF2-40B4-BE49-F238E27FC236}">
                  <a16:creationId xmlns:a16="http://schemas.microsoft.com/office/drawing/2014/main" id="{22BD1AE2-3BC4-4865-A292-25643C236B17}"/>
                </a:ext>
              </a:extLst>
            </p:cNvPr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36;p63">
              <a:extLst>
                <a:ext uri="{FF2B5EF4-FFF2-40B4-BE49-F238E27FC236}">
                  <a16:creationId xmlns:a16="http://schemas.microsoft.com/office/drawing/2014/main" id="{4064A84D-1E24-451C-B7DC-D2A396B71B44}"/>
                </a:ext>
              </a:extLst>
            </p:cNvPr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37;p63">
              <a:extLst>
                <a:ext uri="{FF2B5EF4-FFF2-40B4-BE49-F238E27FC236}">
                  <a16:creationId xmlns:a16="http://schemas.microsoft.com/office/drawing/2014/main" id="{96E65D58-90FC-4B13-8227-4BFB3D5BB6FD}"/>
                </a:ext>
              </a:extLst>
            </p:cNvPr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38;p63">
              <a:extLst>
                <a:ext uri="{FF2B5EF4-FFF2-40B4-BE49-F238E27FC236}">
                  <a16:creationId xmlns:a16="http://schemas.microsoft.com/office/drawing/2014/main" id="{9695A81F-F449-4FBE-BB34-D0569028C98D}"/>
                </a:ext>
              </a:extLst>
            </p:cNvPr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39;p63">
              <a:extLst>
                <a:ext uri="{FF2B5EF4-FFF2-40B4-BE49-F238E27FC236}">
                  <a16:creationId xmlns:a16="http://schemas.microsoft.com/office/drawing/2014/main" id="{E9BBF7BE-3257-49B1-B537-4E61270146A9}"/>
                </a:ext>
              </a:extLst>
            </p:cNvPr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40;p63">
              <a:extLst>
                <a:ext uri="{FF2B5EF4-FFF2-40B4-BE49-F238E27FC236}">
                  <a16:creationId xmlns:a16="http://schemas.microsoft.com/office/drawing/2014/main" id="{6FCF6C77-3CFB-4993-9A60-8844A9710505}"/>
                </a:ext>
              </a:extLst>
            </p:cNvPr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1;p63">
              <a:extLst>
                <a:ext uri="{FF2B5EF4-FFF2-40B4-BE49-F238E27FC236}">
                  <a16:creationId xmlns:a16="http://schemas.microsoft.com/office/drawing/2014/main" id="{C59ABF37-BC66-4D48-B38C-3852398B780F}"/>
                </a:ext>
              </a:extLst>
            </p:cNvPr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287785" y="271780"/>
            <a:ext cx="1499920" cy="100860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417825" y="347097"/>
            <a:ext cx="1375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</a:t>
            </a:r>
            <a:r>
              <a:rPr kumimoji="0" lang="ru-RU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3</a:t>
            </a:r>
            <a:endParaRPr lang="ru-RU" sz="3200" dirty="0"/>
          </a:p>
        </p:txBody>
      </p:sp>
      <p:pic>
        <p:nvPicPr>
          <p:cNvPr id="3" name="Новый проект3">
            <a:hlinkClick r:id="" action="ppaction://media"/>
            <a:extLst>
              <a:ext uri="{FF2B5EF4-FFF2-40B4-BE49-F238E27FC236}">
                <a16:creationId xmlns:a16="http://schemas.microsoft.com/office/drawing/2014/main" id="{596ACD36-BA71-4AC6-8E01-30BA62BC1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389" r="22192"/>
          <a:stretch/>
        </p:blipFill>
        <p:spPr>
          <a:xfrm>
            <a:off x="2484778" y="305405"/>
            <a:ext cx="4174443" cy="4161931"/>
          </a:xfrm>
          <a:prstGeom prst="rect">
            <a:avLst/>
          </a:prstGeom>
        </p:spPr>
      </p:pic>
      <p:grpSp>
        <p:nvGrpSpPr>
          <p:cNvPr id="133" name="Google Shape;7450;p75">
            <a:extLst>
              <a:ext uri="{FF2B5EF4-FFF2-40B4-BE49-F238E27FC236}">
                <a16:creationId xmlns:a16="http://schemas.microsoft.com/office/drawing/2014/main" id="{DA41FB76-9DB9-4825-9963-1376993EEC2E}"/>
              </a:ext>
            </a:extLst>
          </p:cNvPr>
          <p:cNvGrpSpPr/>
          <p:nvPr/>
        </p:nvGrpSpPr>
        <p:grpSpPr>
          <a:xfrm>
            <a:off x="7424755" y="3292377"/>
            <a:ext cx="1174144" cy="1165519"/>
            <a:chOff x="1660659" y="2494364"/>
            <a:chExt cx="316039" cy="357365"/>
          </a:xfrm>
        </p:grpSpPr>
        <p:sp>
          <p:nvSpPr>
            <p:cNvPr id="134" name="Google Shape;7451;p75">
              <a:extLst>
                <a:ext uri="{FF2B5EF4-FFF2-40B4-BE49-F238E27FC236}">
                  <a16:creationId xmlns:a16="http://schemas.microsoft.com/office/drawing/2014/main" id="{1CFC7F90-07B9-40AC-B091-B9A0511A5AD9}"/>
                </a:ext>
              </a:extLst>
            </p:cNvPr>
            <p:cNvSpPr/>
            <p:nvPr/>
          </p:nvSpPr>
          <p:spPr>
            <a:xfrm>
              <a:off x="1660659" y="2521677"/>
              <a:ext cx="316039" cy="330053"/>
            </a:xfrm>
            <a:custGeom>
              <a:avLst/>
              <a:gdLst/>
              <a:ahLst/>
              <a:cxnLst/>
              <a:rect l="l" t="t" r="r" b="b"/>
              <a:pathLst>
                <a:path w="10194" h="10646" extrusionOk="0">
                  <a:moveTo>
                    <a:pt x="5073" y="1"/>
                  </a:moveTo>
                  <a:lnTo>
                    <a:pt x="1" y="2954"/>
                  </a:lnTo>
                  <a:lnTo>
                    <a:pt x="1" y="7693"/>
                  </a:lnTo>
                  <a:lnTo>
                    <a:pt x="5121" y="10646"/>
                  </a:lnTo>
                  <a:lnTo>
                    <a:pt x="10193" y="7693"/>
                  </a:lnTo>
                  <a:lnTo>
                    <a:pt x="10193" y="2954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452;p75">
              <a:extLst>
                <a:ext uri="{FF2B5EF4-FFF2-40B4-BE49-F238E27FC236}">
                  <a16:creationId xmlns:a16="http://schemas.microsoft.com/office/drawing/2014/main" id="{9BF08144-7668-42E9-8AF6-DE1689A9224A}"/>
                </a:ext>
              </a:extLst>
            </p:cNvPr>
            <p:cNvSpPr/>
            <p:nvPr/>
          </p:nvSpPr>
          <p:spPr>
            <a:xfrm>
              <a:off x="1660659" y="2521677"/>
              <a:ext cx="316039" cy="183132"/>
            </a:xfrm>
            <a:custGeom>
              <a:avLst/>
              <a:gdLst/>
              <a:ahLst/>
              <a:cxnLst/>
              <a:rect l="l" t="t" r="r" b="b"/>
              <a:pathLst>
                <a:path w="10194" h="5907" extrusionOk="0">
                  <a:moveTo>
                    <a:pt x="5073" y="1"/>
                  </a:moveTo>
                  <a:lnTo>
                    <a:pt x="1" y="2954"/>
                  </a:lnTo>
                  <a:lnTo>
                    <a:pt x="5121" y="5907"/>
                  </a:lnTo>
                  <a:lnTo>
                    <a:pt x="10193" y="2954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453;p75">
              <a:extLst>
                <a:ext uri="{FF2B5EF4-FFF2-40B4-BE49-F238E27FC236}">
                  <a16:creationId xmlns:a16="http://schemas.microsoft.com/office/drawing/2014/main" id="{62A52455-AE52-4829-A26F-57FD0F2DDC32}"/>
                </a:ext>
              </a:extLst>
            </p:cNvPr>
            <p:cNvSpPr/>
            <p:nvPr/>
          </p:nvSpPr>
          <p:spPr>
            <a:xfrm>
              <a:off x="1660659" y="2494364"/>
              <a:ext cx="316039" cy="220056"/>
            </a:xfrm>
            <a:custGeom>
              <a:avLst/>
              <a:gdLst/>
              <a:ahLst/>
              <a:cxnLst/>
              <a:rect l="l" t="t" r="r" b="b"/>
              <a:pathLst>
                <a:path w="10194" h="7098" extrusionOk="0">
                  <a:moveTo>
                    <a:pt x="5073" y="1"/>
                  </a:moveTo>
                  <a:lnTo>
                    <a:pt x="1" y="2954"/>
                  </a:lnTo>
                  <a:lnTo>
                    <a:pt x="1" y="4144"/>
                  </a:lnTo>
                  <a:lnTo>
                    <a:pt x="5121" y="7097"/>
                  </a:lnTo>
                  <a:lnTo>
                    <a:pt x="10193" y="4144"/>
                  </a:lnTo>
                  <a:lnTo>
                    <a:pt x="10193" y="2954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454;p75">
              <a:extLst>
                <a:ext uri="{FF2B5EF4-FFF2-40B4-BE49-F238E27FC236}">
                  <a16:creationId xmlns:a16="http://schemas.microsoft.com/office/drawing/2014/main" id="{95A3D96F-C052-49E3-B85D-9015DFB00FAF}"/>
                </a:ext>
              </a:extLst>
            </p:cNvPr>
            <p:cNvSpPr/>
            <p:nvPr/>
          </p:nvSpPr>
          <p:spPr>
            <a:xfrm>
              <a:off x="1819389" y="2585913"/>
              <a:ext cx="157307" cy="128505"/>
            </a:xfrm>
            <a:custGeom>
              <a:avLst/>
              <a:gdLst/>
              <a:ahLst/>
              <a:cxnLst/>
              <a:rect l="l" t="t" r="r" b="b"/>
              <a:pathLst>
                <a:path w="5074" h="4145" extrusionOk="0">
                  <a:moveTo>
                    <a:pt x="5073" y="1"/>
                  </a:moveTo>
                  <a:lnTo>
                    <a:pt x="1" y="2954"/>
                  </a:lnTo>
                  <a:lnTo>
                    <a:pt x="1" y="4144"/>
                  </a:lnTo>
                  <a:lnTo>
                    <a:pt x="5073" y="1191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455;p75">
              <a:extLst>
                <a:ext uri="{FF2B5EF4-FFF2-40B4-BE49-F238E27FC236}">
                  <a16:creationId xmlns:a16="http://schemas.microsoft.com/office/drawing/2014/main" id="{D23EE154-AC91-42F7-A267-8E4BA5AF6420}"/>
                </a:ext>
              </a:extLst>
            </p:cNvPr>
            <p:cNvSpPr/>
            <p:nvPr/>
          </p:nvSpPr>
          <p:spPr>
            <a:xfrm>
              <a:off x="1668038" y="2653280"/>
              <a:ext cx="38443" cy="31592"/>
            </a:xfrm>
            <a:custGeom>
              <a:avLst/>
              <a:gdLst/>
              <a:ahLst/>
              <a:cxnLst/>
              <a:rect l="l" t="t" r="r" b="b"/>
              <a:pathLst>
                <a:path w="1240" h="1019" extrusionOk="0">
                  <a:moveTo>
                    <a:pt x="185" y="1"/>
                  </a:moveTo>
                  <a:cubicBezTo>
                    <a:pt x="72" y="1"/>
                    <a:pt x="1" y="54"/>
                    <a:pt x="1" y="162"/>
                  </a:cubicBezTo>
                  <a:cubicBezTo>
                    <a:pt x="1" y="352"/>
                    <a:pt x="287" y="662"/>
                    <a:pt x="620" y="876"/>
                  </a:cubicBezTo>
                  <a:cubicBezTo>
                    <a:pt x="799" y="971"/>
                    <a:pt x="953" y="1019"/>
                    <a:pt x="1063" y="1019"/>
                  </a:cubicBezTo>
                  <a:cubicBezTo>
                    <a:pt x="1174" y="1019"/>
                    <a:pt x="1239" y="971"/>
                    <a:pt x="1239" y="876"/>
                  </a:cubicBezTo>
                  <a:cubicBezTo>
                    <a:pt x="1239" y="662"/>
                    <a:pt x="977" y="352"/>
                    <a:pt x="620" y="162"/>
                  </a:cubicBezTo>
                  <a:cubicBezTo>
                    <a:pt x="453" y="54"/>
                    <a:pt x="298" y="1"/>
                    <a:pt x="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456;p75">
              <a:extLst>
                <a:ext uri="{FF2B5EF4-FFF2-40B4-BE49-F238E27FC236}">
                  <a16:creationId xmlns:a16="http://schemas.microsoft.com/office/drawing/2014/main" id="{D904125E-6017-40F6-BC94-3E294F9209ED}"/>
                </a:ext>
              </a:extLst>
            </p:cNvPr>
            <p:cNvSpPr/>
            <p:nvPr/>
          </p:nvSpPr>
          <p:spPr>
            <a:xfrm>
              <a:off x="1721950" y="2711812"/>
              <a:ext cx="26600" cy="22167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125" y="0"/>
                  </a:moveTo>
                  <a:cubicBezTo>
                    <a:pt x="48" y="0"/>
                    <a:pt x="0" y="36"/>
                    <a:pt x="0" y="107"/>
                  </a:cubicBezTo>
                  <a:cubicBezTo>
                    <a:pt x="0" y="250"/>
                    <a:pt x="191" y="464"/>
                    <a:pt x="429" y="607"/>
                  </a:cubicBezTo>
                  <a:cubicBezTo>
                    <a:pt x="548" y="679"/>
                    <a:pt x="655" y="714"/>
                    <a:pt x="733" y="714"/>
                  </a:cubicBezTo>
                  <a:cubicBezTo>
                    <a:pt x="810" y="714"/>
                    <a:pt x="858" y="679"/>
                    <a:pt x="858" y="607"/>
                  </a:cubicBezTo>
                  <a:cubicBezTo>
                    <a:pt x="858" y="464"/>
                    <a:pt x="667" y="226"/>
                    <a:pt x="429" y="107"/>
                  </a:cubicBezTo>
                  <a:cubicBezTo>
                    <a:pt x="310" y="36"/>
                    <a:pt x="203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457;p75">
              <a:extLst>
                <a:ext uri="{FF2B5EF4-FFF2-40B4-BE49-F238E27FC236}">
                  <a16:creationId xmlns:a16="http://schemas.microsoft.com/office/drawing/2014/main" id="{8270F4D0-535A-47FC-A343-24B010DAAEC7}"/>
                </a:ext>
              </a:extLst>
            </p:cNvPr>
            <p:cNvSpPr/>
            <p:nvPr/>
          </p:nvSpPr>
          <p:spPr>
            <a:xfrm>
              <a:off x="1866636" y="2719531"/>
              <a:ext cx="25887" cy="21919"/>
            </a:xfrm>
            <a:custGeom>
              <a:avLst/>
              <a:gdLst/>
              <a:ahLst/>
              <a:cxnLst/>
              <a:rect l="l" t="t" r="r" b="b"/>
              <a:pathLst>
                <a:path w="835" h="707" extrusionOk="0">
                  <a:moveTo>
                    <a:pt x="690" y="0"/>
                  </a:moveTo>
                  <a:cubicBezTo>
                    <a:pt x="614" y="0"/>
                    <a:pt x="515" y="31"/>
                    <a:pt x="406" y="96"/>
                  </a:cubicBezTo>
                  <a:cubicBezTo>
                    <a:pt x="191" y="239"/>
                    <a:pt x="1" y="454"/>
                    <a:pt x="1" y="596"/>
                  </a:cubicBezTo>
                  <a:cubicBezTo>
                    <a:pt x="1" y="671"/>
                    <a:pt x="53" y="707"/>
                    <a:pt x="133" y="707"/>
                  </a:cubicBezTo>
                  <a:cubicBezTo>
                    <a:pt x="207" y="707"/>
                    <a:pt x="303" y="677"/>
                    <a:pt x="406" y="620"/>
                  </a:cubicBezTo>
                  <a:cubicBezTo>
                    <a:pt x="644" y="477"/>
                    <a:pt x="834" y="263"/>
                    <a:pt x="834" y="120"/>
                  </a:cubicBezTo>
                  <a:cubicBezTo>
                    <a:pt x="834" y="43"/>
                    <a:pt x="779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458;p75">
              <a:extLst>
                <a:ext uri="{FF2B5EF4-FFF2-40B4-BE49-F238E27FC236}">
                  <a16:creationId xmlns:a16="http://schemas.microsoft.com/office/drawing/2014/main" id="{37503024-21E9-4B6B-8E02-C875BAE16EE6}"/>
                </a:ext>
              </a:extLst>
            </p:cNvPr>
            <p:cNvSpPr/>
            <p:nvPr/>
          </p:nvSpPr>
          <p:spPr>
            <a:xfrm>
              <a:off x="1839323" y="2787922"/>
              <a:ext cx="25143" cy="26259"/>
            </a:xfrm>
            <a:custGeom>
              <a:avLst/>
              <a:gdLst/>
              <a:ahLst/>
              <a:cxnLst/>
              <a:rect l="l" t="t" r="r" b="b"/>
              <a:pathLst>
                <a:path w="811" h="847" extrusionOk="0">
                  <a:moveTo>
                    <a:pt x="631" y="0"/>
                  </a:moveTo>
                  <a:cubicBezTo>
                    <a:pt x="574" y="0"/>
                    <a:pt x="506" y="19"/>
                    <a:pt x="429" y="57"/>
                  </a:cubicBezTo>
                  <a:cubicBezTo>
                    <a:pt x="406" y="81"/>
                    <a:pt x="382" y="105"/>
                    <a:pt x="358" y="105"/>
                  </a:cubicBezTo>
                  <a:cubicBezTo>
                    <a:pt x="144" y="272"/>
                    <a:pt x="1" y="534"/>
                    <a:pt x="25" y="700"/>
                  </a:cubicBezTo>
                  <a:cubicBezTo>
                    <a:pt x="25" y="798"/>
                    <a:pt x="81" y="846"/>
                    <a:pt x="166" y="846"/>
                  </a:cubicBezTo>
                  <a:cubicBezTo>
                    <a:pt x="227" y="846"/>
                    <a:pt x="302" y="822"/>
                    <a:pt x="382" y="772"/>
                  </a:cubicBezTo>
                  <a:cubicBezTo>
                    <a:pt x="406" y="772"/>
                    <a:pt x="429" y="748"/>
                    <a:pt x="453" y="724"/>
                  </a:cubicBezTo>
                  <a:cubicBezTo>
                    <a:pt x="668" y="581"/>
                    <a:pt x="810" y="296"/>
                    <a:pt x="787" y="129"/>
                  </a:cubicBezTo>
                  <a:cubicBezTo>
                    <a:pt x="772" y="43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459;p75">
              <a:extLst>
                <a:ext uri="{FF2B5EF4-FFF2-40B4-BE49-F238E27FC236}">
                  <a16:creationId xmlns:a16="http://schemas.microsoft.com/office/drawing/2014/main" id="{BEFAD65C-A13E-4821-8F7D-78D57D43C3ED}"/>
                </a:ext>
              </a:extLst>
            </p:cNvPr>
            <p:cNvSpPr/>
            <p:nvPr/>
          </p:nvSpPr>
          <p:spPr>
            <a:xfrm>
              <a:off x="1926438" y="2717950"/>
              <a:ext cx="12587" cy="17268"/>
            </a:xfrm>
            <a:custGeom>
              <a:avLst/>
              <a:gdLst/>
              <a:ahLst/>
              <a:cxnLst/>
              <a:rect l="l" t="t" r="r" b="b"/>
              <a:pathLst>
                <a:path w="406" h="557" extrusionOk="0">
                  <a:moveTo>
                    <a:pt x="281" y="0"/>
                  </a:moveTo>
                  <a:cubicBezTo>
                    <a:pt x="253" y="0"/>
                    <a:pt x="223" y="9"/>
                    <a:pt x="191" y="28"/>
                  </a:cubicBezTo>
                  <a:cubicBezTo>
                    <a:pt x="96" y="100"/>
                    <a:pt x="1" y="266"/>
                    <a:pt x="1" y="386"/>
                  </a:cubicBezTo>
                  <a:cubicBezTo>
                    <a:pt x="1" y="490"/>
                    <a:pt x="52" y="556"/>
                    <a:pt x="117" y="556"/>
                  </a:cubicBezTo>
                  <a:cubicBezTo>
                    <a:pt x="140" y="556"/>
                    <a:pt x="166" y="548"/>
                    <a:pt x="191" y="528"/>
                  </a:cubicBezTo>
                  <a:cubicBezTo>
                    <a:pt x="310" y="481"/>
                    <a:pt x="406" y="314"/>
                    <a:pt x="406" y="171"/>
                  </a:cubicBezTo>
                  <a:cubicBezTo>
                    <a:pt x="406" y="67"/>
                    <a:pt x="355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460;p75">
              <a:extLst>
                <a:ext uri="{FF2B5EF4-FFF2-40B4-BE49-F238E27FC236}">
                  <a16:creationId xmlns:a16="http://schemas.microsoft.com/office/drawing/2014/main" id="{BE4F72C0-D188-4872-80E0-B3A4B8751E98}"/>
                </a:ext>
              </a:extLst>
            </p:cNvPr>
            <p:cNvSpPr/>
            <p:nvPr/>
          </p:nvSpPr>
          <p:spPr>
            <a:xfrm>
              <a:off x="1769197" y="2793967"/>
              <a:ext cx="23655" cy="20865"/>
            </a:xfrm>
            <a:custGeom>
              <a:avLst/>
              <a:gdLst/>
              <a:ahLst/>
              <a:cxnLst/>
              <a:rect l="l" t="t" r="r" b="b"/>
              <a:pathLst>
                <a:path w="763" h="673" extrusionOk="0">
                  <a:moveTo>
                    <a:pt x="150" y="1"/>
                  </a:moveTo>
                  <a:cubicBezTo>
                    <a:pt x="62" y="1"/>
                    <a:pt x="0" y="43"/>
                    <a:pt x="0" y="124"/>
                  </a:cubicBezTo>
                  <a:cubicBezTo>
                    <a:pt x="0" y="267"/>
                    <a:pt x="167" y="458"/>
                    <a:pt x="381" y="577"/>
                  </a:cubicBezTo>
                  <a:cubicBezTo>
                    <a:pt x="480" y="642"/>
                    <a:pt x="568" y="673"/>
                    <a:pt x="635" y="673"/>
                  </a:cubicBezTo>
                  <a:cubicBezTo>
                    <a:pt x="714" y="673"/>
                    <a:pt x="762" y="630"/>
                    <a:pt x="762" y="553"/>
                  </a:cubicBezTo>
                  <a:cubicBezTo>
                    <a:pt x="762" y="410"/>
                    <a:pt x="596" y="196"/>
                    <a:pt x="381" y="77"/>
                  </a:cubicBezTo>
                  <a:cubicBezTo>
                    <a:pt x="299" y="25"/>
                    <a:pt x="217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461;p75">
              <a:extLst>
                <a:ext uri="{FF2B5EF4-FFF2-40B4-BE49-F238E27FC236}">
                  <a16:creationId xmlns:a16="http://schemas.microsoft.com/office/drawing/2014/main" id="{9CA68F09-9325-4ECD-855E-36F341077C59}"/>
                </a:ext>
              </a:extLst>
            </p:cNvPr>
            <p:cNvSpPr/>
            <p:nvPr/>
          </p:nvSpPr>
          <p:spPr>
            <a:xfrm>
              <a:off x="1683539" y="2735311"/>
              <a:ext cx="23655" cy="20648"/>
            </a:xfrm>
            <a:custGeom>
              <a:avLst/>
              <a:gdLst/>
              <a:ahLst/>
              <a:cxnLst/>
              <a:rect l="l" t="t" r="r" b="b"/>
              <a:pathLst>
                <a:path w="763" h="666" extrusionOk="0">
                  <a:moveTo>
                    <a:pt x="121" y="1"/>
                  </a:moveTo>
                  <a:cubicBezTo>
                    <a:pt x="46" y="1"/>
                    <a:pt x="1" y="37"/>
                    <a:pt x="1" y="111"/>
                  </a:cubicBezTo>
                  <a:cubicBezTo>
                    <a:pt x="1" y="254"/>
                    <a:pt x="168" y="468"/>
                    <a:pt x="382" y="588"/>
                  </a:cubicBezTo>
                  <a:cubicBezTo>
                    <a:pt x="478" y="641"/>
                    <a:pt x="565" y="666"/>
                    <a:pt x="632" y="666"/>
                  </a:cubicBezTo>
                  <a:cubicBezTo>
                    <a:pt x="713" y="666"/>
                    <a:pt x="763" y="629"/>
                    <a:pt x="763" y="564"/>
                  </a:cubicBezTo>
                  <a:cubicBezTo>
                    <a:pt x="763" y="421"/>
                    <a:pt x="596" y="207"/>
                    <a:pt x="382" y="87"/>
                  </a:cubicBezTo>
                  <a:cubicBezTo>
                    <a:pt x="280" y="31"/>
                    <a:pt x="188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462;p75">
              <a:extLst>
                <a:ext uri="{FF2B5EF4-FFF2-40B4-BE49-F238E27FC236}">
                  <a16:creationId xmlns:a16="http://schemas.microsoft.com/office/drawing/2014/main" id="{B9583E9B-7260-4235-BB6E-DFBFCB1D3529}"/>
                </a:ext>
              </a:extLst>
            </p:cNvPr>
            <p:cNvSpPr/>
            <p:nvPr/>
          </p:nvSpPr>
          <p:spPr>
            <a:xfrm>
              <a:off x="1786186" y="2719562"/>
              <a:ext cx="12556" cy="14385"/>
            </a:xfrm>
            <a:custGeom>
              <a:avLst/>
              <a:gdLst/>
              <a:ahLst/>
              <a:cxnLst/>
              <a:rect l="l" t="t" r="r" b="b"/>
              <a:pathLst>
                <a:path w="405" h="464" extrusionOk="0">
                  <a:moveTo>
                    <a:pt x="103" y="1"/>
                  </a:moveTo>
                  <a:cubicBezTo>
                    <a:pt x="45" y="1"/>
                    <a:pt x="0" y="38"/>
                    <a:pt x="0" y="119"/>
                  </a:cubicBezTo>
                  <a:cubicBezTo>
                    <a:pt x="0" y="214"/>
                    <a:pt x="95" y="357"/>
                    <a:pt x="191" y="429"/>
                  </a:cubicBezTo>
                  <a:cubicBezTo>
                    <a:pt x="230" y="453"/>
                    <a:pt x="267" y="463"/>
                    <a:pt x="299" y="463"/>
                  </a:cubicBezTo>
                  <a:cubicBezTo>
                    <a:pt x="363" y="463"/>
                    <a:pt x="405" y="421"/>
                    <a:pt x="405" y="357"/>
                  </a:cubicBezTo>
                  <a:cubicBezTo>
                    <a:pt x="405" y="238"/>
                    <a:pt x="310" y="95"/>
                    <a:pt x="191" y="24"/>
                  </a:cubicBezTo>
                  <a:cubicBezTo>
                    <a:pt x="160" y="9"/>
                    <a:pt x="130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463;p75">
              <a:extLst>
                <a:ext uri="{FF2B5EF4-FFF2-40B4-BE49-F238E27FC236}">
                  <a16:creationId xmlns:a16="http://schemas.microsoft.com/office/drawing/2014/main" id="{F1094B8D-8371-43BE-BEA1-5D4F82C4570D}"/>
                </a:ext>
              </a:extLst>
            </p:cNvPr>
            <p:cNvSpPr/>
            <p:nvPr/>
          </p:nvSpPr>
          <p:spPr>
            <a:xfrm>
              <a:off x="1660659" y="2494364"/>
              <a:ext cx="316039" cy="183132"/>
            </a:xfrm>
            <a:custGeom>
              <a:avLst/>
              <a:gdLst/>
              <a:ahLst/>
              <a:cxnLst/>
              <a:rect l="l" t="t" r="r" b="b"/>
              <a:pathLst>
                <a:path w="10194" h="5907" extrusionOk="0">
                  <a:moveTo>
                    <a:pt x="5073" y="1"/>
                  </a:moveTo>
                  <a:lnTo>
                    <a:pt x="1" y="2954"/>
                  </a:lnTo>
                  <a:lnTo>
                    <a:pt x="5121" y="5907"/>
                  </a:lnTo>
                  <a:lnTo>
                    <a:pt x="10193" y="2954"/>
                  </a:lnTo>
                  <a:lnTo>
                    <a:pt x="8098" y="1739"/>
                  </a:lnTo>
                  <a:cubicBezTo>
                    <a:pt x="8002" y="1453"/>
                    <a:pt x="7931" y="1191"/>
                    <a:pt x="7931" y="1191"/>
                  </a:cubicBezTo>
                  <a:lnTo>
                    <a:pt x="7764" y="1382"/>
                  </a:lnTo>
                  <a:lnTo>
                    <a:pt x="7693" y="691"/>
                  </a:lnTo>
                  <a:lnTo>
                    <a:pt x="7407" y="1239"/>
                  </a:lnTo>
                  <a:lnTo>
                    <a:pt x="7288" y="858"/>
                  </a:lnTo>
                  <a:lnTo>
                    <a:pt x="7216" y="1239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464;p75">
              <a:extLst>
                <a:ext uri="{FF2B5EF4-FFF2-40B4-BE49-F238E27FC236}">
                  <a16:creationId xmlns:a16="http://schemas.microsoft.com/office/drawing/2014/main" id="{A08FAEE6-8923-4314-94B3-A92C4DC65D6D}"/>
                </a:ext>
              </a:extLst>
            </p:cNvPr>
            <p:cNvSpPr/>
            <p:nvPr/>
          </p:nvSpPr>
          <p:spPr>
            <a:xfrm>
              <a:off x="1660659" y="2585913"/>
              <a:ext cx="158764" cy="128505"/>
            </a:xfrm>
            <a:custGeom>
              <a:avLst/>
              <a:gdLst/>
              <a:ahLst/>
              <a:cxnLst/>
              <a:rect l="l" t="t" r="r" b="b"/>
              <a:pathLst>
                <a:path w="5121" h="4145" extrusionOk="0">
                  <a:moveTo>
                    <a:pt x="1" y="1"/>
                  </a:moveTo>
                  <a:lnTo>
                    <a:pt x="1" y="1191"/>
                  </a:lnTo>
                  <a:lnTo>
                    <a:pt x="5121" y="4144"/>
                  </a:lnTo>
                  <a:lnTo>
                    <a:pt x="5121" y="2954"/>
                  </a:lnTo>
                  <a:lnTo>
                    <a:pt x="1834" y="1072"/>
                  </a:lnTo>
                  <a:cubicBezTo>
                    <a:pt x="1787" y="668"/>
                    <a:pt x="1715" y="96"/>
                    <a:pt x="1715" y="96"/>
                  </a:cubicBezTo>
                  <a:lnTo>
                    <a:pt x="1501" y="620"/>
                  </a:lnTo>
                  <a:lnTo>
                    <a:pt x="1406" y="406"/>
                  </a:lnTo>
                  <a:lnTo>
                    <a:pt x="1263" y="572"/>
                  </a:lnTo>
                  <a:lnTo>
                    <a:pt x="1120" y="96"/>
                  </a:lnTo>
                  <a:lnTo>
                    <a:pt x="953" y="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2928;p43">
            <a:extLst>
              <a:ext uri="{FF2B5EF4-FFF2-40B4-BE49-F238E27FC236}">
                <a16:creationId xmlns:a16="http://schemas.microsoft.com/office/drawing/2014/main" id="{EF6DBF8C-196B-44AB-B34A-C83A28D83B5F}"/>
              </a:ext>
            </a:extLst>
          </p:cNvPr>
          <p:cNvGrpSpPr/>
          <p:nvPr/>
        </p:nvGrpSpPr>
        <p:grpSpPr>
          <a:xfrm flipH="1">
            <a:off x="379708" y="2560909"/>
            <a:ext cx="1448160" cy="2227580"/>
            <a:chOff x="4173786" y="2899846"/>
            <a:chExt cx="1189604" cy="1977647"/>
          </a:xfrm>
        </p:grpSpPr>
        <p:sp>
          <p:nvSpPr>
            <p:cNvPr id="151" name="Google Shape;2929;p43">
              <a:extLst>
                <a:ext uri="{FF2B5EF4-FFF2-40B4-BE49-F238E27FC236}">
                  <a16:creationId xmlns:a16="http://schemas.microsoft.com/office/drawing/2014/main" id="{50A393C5-9429-4716-8EA4-ED696639EAB3}"/>
                </a:ext>
              </a:extLst>
            </p:cNvPr>
            <p:cNvSpPr/>
            <p:nvPr/>
          </p:nvSpPr>
          <p:spPr>
            <a:xfrm flipH="1">
              <a:off x="4216423" y="4518272"/>
              <a:ext cx="550187" cy="359221"/>
            </a:xfrm>
            <a:custGeom>
              <a:avLst/>
              <a:gdLst/>
              <a:ahLst/>
              <a:cxnLst/>
              <a:rect l="l" t="t" r="r" b="b"/>
              <a:pathLst>
                <a:path w="43796" h="28589" extrusionOk="0">
                  <a:moveTo>
                    <a:pt x="43796" y="0"/>
                  </a:moveTo>
                  <a:lnTo>
                    <a:pt x="0" y="25480"/>
                  </a:lnTo>
                  <a:lnTo>
                    <a:pt x="0" y="28589"/>
                  </a:lnTo>
                  <a:lnTo>
                    <a:pt x="43796" y="3109"/>
                  </a:lnTo>
                  <a:lnTo>
                    <a:pt x="437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30;p43">
              <a:extLst>
                <a:ext uri="{FF2B5EF4-FFF2-40B4-BE49-F238E27FC236}">
                  <a16:creationId xmlns:a16="http://schemas.microsoft.com/office/drawing/2014/main" id="{A059404D-30D3-4B52-B610-B7AA30085564}"/>
                </a:ext>
              </a:extLst>
            </p:cNvPr>
            <p:cNvSpPr/>
            <p:nvPr/>
          </p:nvSpPr>
          <p:spPr>
            <a:xfrm flipH="1">
              <a:off x="4766709" y="4518272"/>
              <a:ext cx="554006" cy="359221"/>
            </a:xfrm>
            <a:custGeom>
              <a:avLst/>
              <a:gdLst/>
              <a:ahLst/>
              <a:cxnLst/>
              <a:rect l="l" t="t" r="r" b="b"/>
              <a:pathLst>
                <a:path w="44100" h="28589" extrusionOk="0">
                  <a:moveTo>
                    <a:pt x="0" y="0"/>
                  </a:moveTo>
                  <a:lnTo>
                    <a:pt x="0" y="3109"/>
                  </a:lnTo>
                  <a:lnTo>
                    <a:pt x="44099" y="28589"/>
                  </a:lnTo>
                  <a:lnTo>
                    <a:pt x="44099" y="25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31;p43">
              <a:extLst>
                <a:ext uri="{FF2B5EF4-FFF2-40B4-BE49-F238E27FC236}">
                  <a16:creationId xmlns:a16="http://schemas.microsoft.com/office/drawing/2014/main" id="{D8D40967-0C25-48A6-B2CE-27EBCE3E17C8}"/>
                </a:ext>
              </a:extLst>
            </p:cNvPr>
            <p:cNvSpPr/>
            <p:nvPr/>
          </p:nvSpPr>
          <p:spPr>
            <a:xfrm flipH="1">
              <a:off x="4216535" y="4198544"/>
              <a:ext cx="1104181" cy="639885"/>
            </a:xfrm>
            <a:custGeom>
              <a:avLst/>
              <a:gdLst/>
              <a:ahLst/>
              <a:cxnLst/>
              <a:rect l="l" t="t" r="r" b="b"/>
              <a:pathLst>
                <a:path w="87895" h="50926" extrusionOk="0">
                  <a:moveTo>
                    <a:pt x="43795" y="0"/>
                  </a:moveTo>
                  <a:lnTo>
                    <a:pt x="0" y="25446"/>
                  </a:lnTo>
                  <a:lnTo>
                    <a:pt x="44099" y="50926"/>
                  </a:lnTo>
                  <a:lnTo>
                    <a:pt x="87895" y="25446"/>
                  </a:lnTo>
                  <a:lnTo>
                    <a:pt x="4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2932;p43">
              <a:extLst>
                <a:ext uri="{FF2B5EF4-FFF2-40B4-BE49-F238E27FC236}">
                  <a16:creationId xmlns:a16="http://schemas.microsoft.com/office/drawing/2014/main" id="{2C86E491-575F-473F-A7A7-9308E3A55D55}"/>
                </a:ext>
              </a:extLst>
            </p:cNvPr>
            <p:cNvGrpSpPr/>
            <p:nvPr/>
          </p:nvGrpSpPr>
          <p:grpSpPr>
            <a:xfrm>
              <a:off x="4173786" y="2899846"/>
              <a:ext cx="1189604" cy="1762892"/>
              <a:chOff x="6429900" y="2140775"/>
              <a:chExt cx="1565475" cy="2319900"/>
            </a:xfrm>
          </p:grpSpPr>
          <p:sp>
            <p:nvSpPr>
              <p:cNvPr id="155" name="Google Shape;2933;p43">
                <a:extLst>
                  <a:ext uri="{FF2B5EF4-FFF2-40B4-BE49-F238E27FC236}">
                    <a16:creationId xmlns:a16="http://schemas.microsoft.com/office/drawing/2014/main" id="{536B2A18-DE95-4A91-BA3F-94BBAE76958A}"/>
                  </a:ext>
                </a:extLst>
              </p:cNvPr>
              <p:cNvSpPr/>
              <p:nvPr/>
            </p:nvSpPr>
            <p:spPr>
              <a:xfrm>
                <a:off x="6778825" y="3493325"/>
                <a:ext cx="1149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2637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2332" y="2636"/>
                    </a:lnTo>
                    <a:lnTo>
                      <a:pt x="4596" y="1352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34;p43">
                <a:extLst>
                  <a:ext uri="{FF2B5EF4-FFF2-40B4-BE49-F238E27FC236}">
                    <a16:creationId xmlns:a16="http://schemas.microsoft.com/office/drawing/2014/main" id="{BF2F47CF-CE7D-4E92-87B4-AFD5E9CF26C1}"/>
                  </a:ext>
                </a:extLst>
              </p:cNvPr>
              <p:cNvSpPr/>
              <p:nvPr/>
            </p:nvSpPr>
            <p:spPr>
              <a:xfrm>
                <a:off x="6777975" y="3526275"/>
                <a:ext cx="379350" cy="653900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26156" extrusionOk="0">
                    <a:moveTo>
                      <a:pt x="34" y="1"/>
                    </a:moveTo>
                    <a:lnTo>
                      <a:pt x="0" y="14734"/>
                    </a:lnTo>
                    <a:lnTo>
                      <a:pt x="0" y="17404"/>
                    </a:lnTo>
                    <a:lnTo>
                      <a:pt x="2332" y="18755"/>
                    </a:lnTo>
                    <a:lnTo>
                      <a:pt x="15139" y="26156"/>
                    </a:lnTo>
                    <a:lnTo>
                      <a:pt x="15173" y="23486"/>
                    </a:lnTo>
                    <a:lnTo>
                      <a:pt x="2332" y="16086"/>
                    </a:lnTo>
                    <a:lnTo>
                      <a:pt x="2366" y="1318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35;p43">
                <a:extLst>
                  <a:ext uri="{FF2B5EF4-FFF2-40B4-BE49-F238E27FC236}">
                    <a16:creationId xmlns:a16="http://schemas.microsoft.com/office/drawing/2014/main" id="{12D16005-41E9-4F5B-96E7-7E2296B5BE9E}"/>
                  </a:ext>
                </a:extLst>
              </p:cNvPr>
              <p:cNvSpPr/>
              <p:nvPr/>
            </p:nvSpPr>
            <p:spPr>
              <a:xfrm>
                <a:off x="6836275" y="3527125"/>
                <a:ext cx="57450" cy="401300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6052" extrusionOk="0">
                    <a:moveTo>
                      <a:pt x="2298" y="0"/>
                    </a:moveTo>
                    <a:lnTo>
                      <a:pt x="34" y="1284"/>
                    </a:lnTo>
                    <a:lnTo>
                      <a:pt x="0" y="16052"/>
                    </a:lnTo>
                    <a:lnTo>
                      <a:pt x="2264" y="14734"/>
                    </a:lnTo>
                    <a:lnTo>
                      <a:pt x="22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936;p43">
                <a:extLst>
                  <a:ext uri="{FF2B5EF4-FFF2-40B4-BE49-F238E27FC236}">
                    <a16:creationId xmlns:a16="http://schemas.microsoft.com/office/drawing/2014/main" id="{A46034E3-422B-4264-B48A-AA86DE43DFB1}"/>
                  </a:ext>
                </a:extLst>
              </p:cNvPr>
              <p:cNvSpPr/>
              <p:nvPr/>
            </p:nvSpPr>
            <p:spPr>
              <a:xfrm>
                <a:off x="6836275" y="3895450"/>
                <a:ext cx="376800" cy="218000"/>
              </a:xfrm>
              <a:custGeom>
                <a:avLst/>
                <a:gdLst/>
                <a:ahLst/>
                <a:cxnLst/>
                <a:rect l="l" t="t" r="r" b="b"/>
                <a:pathLst>
                  <a:path w="15072" h="8720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12841" y="8719"/>
                    </a:lnTo>
                    <a:lnTo>
                      <a:pt x="15072" y="7401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37;p43">
                <a:extLst>
                  <a:ext uri="{FF2B5EF4-FFF2-40B4-BE49-F238E27FC236}">
                    <a16:creationId xmlns:a16="http://schemas.microsoft.com/office/drawing/2014/main" id="{B793132A-C48B-44C9-B90C-40C4660CAA48}"/>
                  </a:ext>
                </a:extLst>
              </p:cNvPr>
              <p:cNvSpPr/>
              <p:nvPr/>
            </p:nvSpPr>
            <p:spPr>
              <a:xfrm>
                <a:off x="6777975" y="3495850"/>
                <a:ext cx="1157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16154" extrusionOk="0">
                    <a:moveTo>
                      <a:pt x="2298" y="1"/>
                    </a:moveTo>
                    <a:lnTo>
                      <a:pt x="34" y="1319"/>
                    </a:lnTo>
                    <a:lnTo>
                      <a:pt x="0" y="14802"/>
                    </a:lnTo>
                    <a:lnTo>
                      <a:pt x="2332" y="16154"/>
                    </a:lnTo>
                    <a:lnTo>
                      <a:pt x="4596" y="13484"/>
                    </a:lnTo>
                    <a:lnTo>
                      <a:pt x="4630" y="1353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38;p43">
                <a:extLst>
                  <a:ext uri="{FF2B5EF4-FFF2-40B4-BE49-F238E27FC236}">
                    <a16:creationId xmlns:a16="http://schemas.microsoft.com/office/drawing/2014/main" id="{D8DE3308-9FE4-4D81-B068-4F3A230FCBC0}"/>
                  </a:ext>
                </a:extLst>
              </p:cNvPr>
              <p:cNvSpPr/>
              <p:nvPr/>
            </p:nvSpPr>
            <p:spPr>
              <a:xfrm>
                <a:off x="6822750" y="3120775"/>
                <a:ext cx="397925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95" extrusionOk="0">
                    <a:moveTo>
                      <a:pt x="15917" y="0"/>
                    </a:moveTo>
                    <a:lnTo>
                      <a:pt x="68" y="9192"/>
                    </a:lnTo>
                    <a:lnTo>
                      <a:pt x="0" y="28994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39;p43">
                <a:extLst>
                  <a:ext uri="{FF2B5EF4-FFF2-40B4-BE49-F238E27FC236}">
                    <a16:creationId xmlns:a16="http://schemas.microsoft.com/office/drawing/2014/main" id="{7B183B69-FE9B-43E9-AD5C-EFD4A21339E4}"/>
                  </a:ext>
                </a:extLst>
              </p:cNvPr>
              <p:cNvSpPr/>
              <p:nvPr/>
            </p:nvSpPr>
            <p:spPr>
              <a:xfrm>
                <a:off x="6429900" y="3124150"/>
                <a:ext cx="394550" cy="72150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60" extrusionOk="0">
                    <a:moveTo>
                      <a:pt x="102" y="0"/>
                    </a:moveTo>
                    <a:lnTo>
                      <a:pt x="1" y="19769"/>
                    </a:lnTo>
                    <a:lnTo>
                      <a:pt x="15714" y="28859"/>
                    </a:lnTo>
                    <a:lnTo>
                      <a:pt x="15782" y="9057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40;p43">
                <a:extLst>
                  <a:ext uri="{FF2B5EF4-FFF2-40B4-BE49-F238E27FC236}">
                    <a16:creationId xmlns:a16="http://schemas.microsoft.com/office/drawing/2014/main" id="{D724CA59-AFD5-4C0C-A474-8F49F6AC6592}"/>
                  </a:ext>
                </a:extLst>
              </p:cNvPr>
              <p:cNvSpPr/>
              <p:nvPr/>
            </p:nvSpPr>
            <p:spPr>
              <a:xfrm>
                <a:off x="6432450" y="2893500"/>
                <a:ext cx="788225" cy="457075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83" extrusionOk="0">
                    <a:moveTo>
                      <a:pt x="15849" y="1"/>
                    </a:moveTo>
                    <a:lnTo>
                      <a:pt x="0" y="9226"/>
                    </a:lnTo>
                    <a:lnTo>
                      <a:pt x="15680" y="18283"/>
                    </a:lnTo>
                    <a:lnTo>
                      <a:pt x="31529" y="9091"/>
                    </a:lnTo>
                    <a:lnTo>
                      <a:pt x="15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41;p43">
                <a:extLst>
                  <a:ext uri="{FF2B5EF4-FFF2-40B4-BE49-F238E27FC236}">
                    <a16:creationId xmlns:a16="http://schemas.microsoft.com/office/drawing/2014/main" id="{F5B2601F-5325-4731-BDD7-87C96B5C549C}"/>
                  </a:ext>
                </a:extLst>
              </p:cNvPr>
              <p:cNvSpPr/>
              <p:nvPr/>
            </p:nvSpPr>
            <p:spPr>
              <a:xfrm>
                <a:off x="7195300" y="3109775"/>
                <a:ext cx="1039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54036" extrusionOk="0">
                    <a:moveTo>
                      <a:pt x="4157" y="1"/>
                    </a:moveTo>
                    <a:lnTo>
                      <a:pt x="170" y="2332"/>
                    </a:lnTo>
                    <a:lnTo>
                      <a:pt x="1" y="54035"/>
                    </a:lnTo>
                    <a:lnTo>
                      <a:pt x="1" y="54035"/>
                    </a:lnTo>
                    <a:lnTo>
                      <a:pt x="3988" y="51703"/>
                    </a:lnTo>
                    <a:lnTo>
                      <a:pt x="41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42;p43">
                <a:extLst>
                  <a:ext uri="{FF2B5EF4-FFF2-40B4-BE49-F238E27FC236}">
                    <a16:creationId xmlns:a16="http://schemas.microsoft.com/office/drawing/2014/main" id="{5A0C3B28-249C-4924-8032-02F46653588A}"/>
                  </a:ext>
                </a:extLst>
              </p:cNvPr>
              <p:cNvSpPr/>
              <p:nvPr/>
            </p:nvSpPr>
            <p:spPr>
              <a:xfrm>
                <a:off x="7095625" y="3109775"/>
                <a:ext cx="103925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54036" extrusionOk="0">
                    <a:moveTo>
                      <a:pt x="136" y="1"/>
                    </a:moveTo>
                    <a:lnTo>
                      <a:pt x="0" y="51737"/>
                    </a:lnTo>
                    <a:lnTo>
                      <a:pt x="3988" y="54035"/>
                    </a:lnTo>
                    <a:lnTo>
                      <a:pt x="4157" y="2332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943;p43">
                <a:extLst>
                  <a:ext uri="{FF2B5EF4-FFF2-40B4-BE49-F238E27FC236}">
                    <a16:creationId xmlns:a16="http://schemas.microsoft.com/office/drawing/2014/main" id="{D429D14B-3C59-4ED4-8237-B838F1EE535F}"/>
                  </a:ext>
                </a:extLst>
              </p:cNvPr>
              <p:cNvSpPr/>
              <p:nvPr/>
            </p:nvSpPr>
            <p:spPr>
              <a:xfrm>
                <a:off x="7097325" y="3181600"/>
                <a:ext cx="201075" cy="603225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24129" extrusionOk="0">
                    <a:moveTo>
                      <a:pt x="68" y="0"/>
                    </a:moveTo>
                    <a:lnTo>
                      <a:pt x="0" y="21830"/>
                    </a:lnTo>
                    <a:lnTo>
                      <a:pt x="4021" y="24128"/>
                    </a:lnTo>
                    <a:lnTo>
                      <a:pt x="7975" y="19465"/>
                    </a:lnTo>
                    <a:lnTo>
                      <a:pt x="8043" y="0"/>
                    </a:lnTo>
                    <a:lnTo>
                      <a:pt x="8043" y="0"/>
                    </a:lnTo>
                    <a:lnTo>
                      <a:pt x="4089" y="22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44;p43">
                <a:extLst>
                  <a:ext uri="{FF2B5EF4-FFF2-40B4-BE49-F238E27FC236}">
                    <a16:creationId xmlns:a16="http://schemas.microsoft.com/office/drawing/2014/main" id="{289ED9A9-E4B0-4823-BF69-9787C7E0DDC7}"/>
                  </a:ext>
                </a:extLst>
              </p:cNvPr>
              <p:cNvSpPr/>
              <p:nvPr/>
            </p:nvSpPr>
            <p:spPr>
              <a:xfrm>
                <a:off x="7099000" y="3052325"/>
                <a:ext cx="20025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4631" extrusionOk="0">
                    <a:moveTo>
                      <a:pt x="3988" y="1"/>
                    </a:moveTo>
                    <a:lnTo>
                      <a:pt x="1" y="2299"/>
                    </a:lnTo>
                    <a:lnTo>
                      <a:pt x="4022" y="4630"/>
                    </a:lnTo>
                    <a:lnTo>
                      <a:pt x="8009" y="2299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45;p43">
                <a:extLst>
                  <a:ext uri="{FF2B5EF4-FFF2-40B4-BE49-F238E27FC236}">
                    <a16:creationId xmlns:a16="http://schemas.microsoft.com/office/drawing/2014/main" id="{ED9AF4AD-9048-42B3-93FD-AB71D4589FC5}"/>
                  </a:ext>
                </a:extLst>
              </p:cNvPr>
              <p:cNvSpPr/>
              <p:nvPr/>
            </p:nvSpPr>
            <p:spPr>
              <a:xfrm>
                <a:off x="7216425" y="3874350"/>
                <a:ext cx="376825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15073" h="8719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12808" y="8719"/>
                    </a:lnTo>
                    <a:lnTo>
                      <a:pt x="15072" y="7401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46;p43">
                <a:extLst>
                  <a:ext uri="{FF2B5EF4-FFF2-40B4-BE49-F238E27FC236}">
                    <a16:creationId xmlns:a16="http://schemas.microsoft.com/office/drawing/2014/main" id="{B9FA6195-812B-486B-A341-C74481E5B493}"/>
                  </a:ext>
                </a:extLst>
              </p:cNvPr>
              <p:cNvSpPr/>
              <p:nvPr/>
            </p:nvSpPr>
            <p:spPr>
              <a:xfrm>
                <a:off x="7538300" y="3691025"/>
                <a:ext cx="114075" cy="501825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20073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2332" y="2636"/>
                    </a:lnTo>
                    <a:lnTo>
                      <a:pt x="2265" y="17369"/>
                    </a:lnTo>
                    <a:lnTo>
                      <a:pt x="2265" y="20073"/>
                    </a:lnTo>
                    <a:lnTo>
                      <a:pt x="4529" y="18755"/>
                    </a:lnTo>
                    <a:lnTo>
                      <a:pt x="4529" y="16085"/>
                    </a:lnTo>
                    <a:lnTo>
                      <a:pt x="4563" y="1352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47;p43">
                <a:extLst>
                  <a:ext uri="{FF2B5EF4-FFF2-40B4-BE49-F238E27FC236}">
                    <a16:creationId xmlns:a16="http://schemas.microsoft.com/office/drawing/2014/main" id="{0AC8935F-BF9F-4B14-8405-8C255359AFCA}"/>
                  </a:ext>
                </a:extLst>
              </p:cNvPr>
              <p:cNvSpPr/>
              <p:nvPr/>
            </p:nvSpPr>
            <p:spPr>
              <a:xfrm>
                <a:off x="7216425" y="3723125"/>
                <a:ext cx="380200" cy="469725"/>
              </a:xfrm>
              <a:custGeom>
                <a:avLst/>
                <a:gdLst/>
                <a:ahLst/>
                <a:cxnLst/>
                <a:rect l="l" t="t" r="r" b="b"/>
                <a:pathLst>
                  <a:path w="15208" h="18789" extrusionOk="0">
                    <a:moveTo>
                      <a:pt x="12876" y="0"/>
                    </a:moveTo>
                    <a:lnTo>
                      <a:pt x="12808" y="14768"/>
                    </a:lnTo>
                    <a:lnTo>
                      <a:pt x="1" y="7333"/>
                    </a:lnTo>
                    <a:lnTo>
                      <a:pt x="1" y="10037"/>
                    </a:lnTo>
                    <a:lnTo>
                      <a:pt x="12808" y="17437"/>
                    </a:lnTo>
                    <a:lnTo>
                      <a:pt x="15140" y="18789"/>
                    </a:lnTo>
                    <a:lnTo>
                      <a:pt x="15140" y="16085"/>
                    </a:lnTo>
                    <a:lnTo>
                      <a:pt x="15207" y="1352"/>
                    </a:lnTo>
                    <a:lnTo>
                      <a:pt x="128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48;p43">
                <a:extLst>
                  <a:ext uri="{FF2B5EF4-FFF2-40B4-BE49-F238E27FC236}">
                    <a16:creationId xmlns:a16="http://schemas.microsoft.com/office/drawing/2014/main" id="{0B8EBC2A-C407-40A5-BE1A-987D0D63A53D}"/>
                  </a:ext>
                </a:extLst>
              </p:cNvPr>
              <p:cNvSpPr/>
              <p:nvPr/>
            </p:nvSpPr>
            <p:spPr>
              <a:xfrm>
                <a:off x="7537450" y="3675800"/>
                <a:ext cx="114925" cy="36752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4701" extrusionOk="0">
                    <a:moveTo>
                      <a:pt x="2265" y="1"/>
                    </a:moveTo>
                    <a:lnTo>
                      <a:pt x="35" y="1285"/>
                    </a:lnTo>
                    <a:lnTo>
                      <a:pt x="1" y="13383"/>
                    </a:lnTo>
                    <a:lnTo>
                      <a:pt x="2299" y="14701"/>
                    </a:lnTo>
                    <a:lnTo>
                      <a:pt x="4563" y="12031"/>
                    </a:lnTo>
                    <a:lnTo>
                      <a:pt x="4597" y="1319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49;p43">
                <a:extLst>
                  <a:ext uri="{FF2B5EF4-FFF2-40B4-BE49-F238E27FC236}">
                    <a16:creationId xmlns:a16="http://schemas.microsoft.com/office/drawing/2014/main" id="{53AE3832-24C9-49B1-A958-CFBA44E7B848}"/>
                  </a:ext>
                </a:extLst>
              </p:cNvPr>
              <p:cNvSpPr/>
              <p:nvPr/>
            </p:nvSpPr>
            <p:spPr>
              <a:xfrm>
                <a:off x="7091400" y="3059100"/>
                <a:ext cx="1994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4630" extrusionOk="0">
                    <a:moveTo>
                      <a:pt x="3988" y="0"/>
                    </a:moveTo>
                    <a:lnTo>
                      <a:pt x="0" y="2332"/>
                    </a:lnTo>
                    <a:lnTo>
                      <a:pt x="3988" y="4630"/>
                    </a:lnTo>
                    <a:lnTo>
                      <a:pt x="7976" y="2332"/>
                    </a:lnTo>
                    <a:lnTo>
                      <a:pt x="3988" y="0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950;p43">
                <a:extLst>
                  <a:ext uri="{FF2B5EF4-FFF2-40B4-BE49-F238E27FC236}">
                    <a16:creationId xmlns:a16="http://schemas.microsoft.com/office/drawing/2014/main" id="{486E5707-2590-4B29-A0E1-B3C37D20C57D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rgbClr val="2A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51;p43">
                <a:extLst>
                  <a:ext uri="{FF2B5EF4-FFF2-40B4-BE49-F238E27FC236}">
                    <a16:creationId xmlns:a16="http://schemas.microsoft.com/office/drawing/2014/main" id="{1F8817FD-8FFA-4CD4-9FB6-726261646BCE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52;p43">
                <a:extLst>
                  <a:ext uri="{FF2B5EF4-FFF2-40B4-BE49-F238E27FC236}">
                    <a16:creationId xmlns:a16="http://schemas.microsoft.com/office/drawing/2014/main" id="{C6BA950B-8F62-403E-B6FA-2DCA899062E3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238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53;p43">
                <a:extLst>
                  <a:ext uri="{FF2B5EF4-FFF2-40B4-BE49-F238E27FC236}">
                    <a16:creationId xmlns:a16="http://schemas.microsoft.com/office/drawing/2014/main" id="{89D32B43-001C-4EE3-9B8C-FC94451C35EB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54;p43">
                <a:extLst>
                  <a:ext uri="{FF2B5EF4-FFF2-40B4-BE49-F238E27FC236}">
                    <a16:creationId xmlns:a16="http://schemas.microsoft.com/office/drawing/2014/main" id="{6308DCEB-AD23-47DB-9A86-23D5E2DC33C9}"/>
                  </a:ext>
                </a:extLst>
              </p:cNvPr>
              <p:cNvSpPr/>
              <p:nvPr/>
            </p:nvSpPr>
            <p:spPr>
              <a:xfrm>
                <a:off x="6614075" y="2140775"/>
                <a:ext cx="1158275" cy="670825"/>
              </a:xfrm>
              <a:custGeom>
                <a:avLst/>
                <a:gdLst/>
                <a:ahLst/>
                <a:cxnLst/>
                <a:rect l="l" t="t" r="r" b="b"/>
                <a:pathLst>
                  <a:path w="46331" h="26833" extrusionOk="0">
                    <a:moveTo>
                      <a:pt x="23284" y="1"/>
                    </a:moveTo>
                    <a:lnTo>
                      <a:pt x="1" y="13518"/>
                    </a:lnTo>
                    <a:lnTo>
                      <a:pt x="23047" y="26832"/>
                    </a:lnTo>
                    <a:lnTo>
                      <a:pt x="46330" y="13315"/>
                    </a:lnTo>
                    <a:lnTo>
                      <a:pt x="232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55;p43">
                <a:extLst>
                  <a:ext uri="{FF2B5EF4-FFF2-40B4-BE49-F238E27FC236}">
                    <a16:creationId xmlns:a16="http://schemas.microsoft.com/office/drawing/2014/main" id="{E2307663-1422-49D4-A840-DD5B5FCA69E9}"/>
                  </a:ext>
                </a:extLst>
              </p:cNvPr>
              <p:cNvSpPr/>
              <p:nvPr/>
            </p:nvSpPr>
            <p:spPr>
              <a:xfrm>
                <a:off x="7011150" y="3664825"/>
                <a:ext cx="16730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921" extrusionOk="0">
                    <a:moveTo>
                      <a:pt x="4427" y="0"/>
                    </a:moveTo>
                    <a:lnTo>
                      <a:pt x="0" y="2636"/>
                    </a:lnTo>
                    <a:lnTo>
                      <a:pt x="2264" y="3920"/>
                    </a:lnTo>
                    <a:lnTo>
                      <a:pt x="6691" y="1285"/>
                    </a:lnTo>
                    <a:lnTo>
                      <a:pt x="44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56;p43">
                <a:extLst>
                  <a:ext uri="{FF2B5EF4-FFF2-40B4-BE49-F238E27FC236}">
                    <a16:creationId xmlns:a16="http://schemas.microsoft.com/office/drawing/2014/main" id="{BFA3CAE0-AB3E-4F2E-A03B-8BA9DC319D04}"/>
                  </a:ext>
                </a:extLst>
              </p:cNvPr>
              <p:cNvSpPr/>
              <p:nvPr/>
            </p:nvSpPr>
            <p:spPr>
              <a:xfrm>
                <a:off x="6952000" y="3395325"/>
                <a:ext cx="57475" cy="46805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8722" extrusionOk="0">
                    <a:moveTo>
                      <a:pt x="1" y="1"/>
                    </a:moveTo>
                    <a:lnTo>
                      <a:pt x="34" y="14734"/>
                    </a:lnTo>
                    <a:lnTo>
                      <a:pt x="68" y="17438"/>
                    </a:lnTo>
                    <a:lnTo>
                      <a:pt x="2299" y="18722"/>
                    </a:lnTo>
                    <a:lnTo>
                      <a:pt x="2299" y="16052"/>
                    </a:lnTo>
                    <a:lnTo>
                      <a:pt x="2265" y="13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957;p43">
                <a:extLst>
                  <a:ext uri="{FF2B5EF4-FFF2-40B4-BE49-F238E27FC236}">
                    <a16:creationId xmlns:a16="http://schemas.microsoft.com/office/drawing/2014/main" id="{571C7D29-8029-4C0C-8F73-C9C7FDA19099}"/>
                  </a:ext>
                </a:extLst>
              </p:cNvPr>
              <p:cNvSpPr/>
              <p:nvPr/>
            </p:nvSpPr>
            <p:spPr>
              <a:xfrm>
                <a:off x="6952000" y="3361525"/>
                <a:ext cx="1149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2671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2265" y="2671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958;p43">
                <a:extLst>
                  <a:ext uri="{FF2B5EF4-FFF2-40B4-BE49-F238E27FC236}">
                    <a16:creationId xmlns:a16="http://schemas.microsoft.com/office/drawing/2014/main" id="{DE8B7B68-AC3D-48B3-B7F3-FECF267CFAC9}"/>
                  </a:ext>
                </a:extLst>
              </p:cNvPr>
              <p:cNvSpPr/>
              <p:nvPr/>
            </p:nvSpPr>
            <p:spPr>
              <a:xfrm>
                <a:off x="7008600" y="3394475"/>
                <a:ext cx="169850" cy="468900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8756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5" y="16086"/>
                    </a:lnTo>
                    <a:lnTo>
                      <a:pt x="35" y="18756"/>
                    </a:lnTo>
                    <a:lnTo>
                      <a:pt x="2366" y="17404"/>
                    </a:lnTo>
                    <a:lnTo>
                      <a:pt x="6793" y="14768"/>
                    </a:lnTo>
                    <a:lnTo>
                      <a:pt x="6793" y="12099"/>
                    </a:lnTo>
                    <a:lnTo>
                      <a:pt x="2366" y="14734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959;p43">
                <a:extLst>
                  <a:ext uri="{FF2B5EF4-FFF2-40B4-BE49-F238E27FC236}">
                    <a16:creationId xmlns:a16="http://schemas.microsoft.com/office/drawing/2014/main" id="{2AC17C56-717C-46C5-9793-A20362818D33}"/>
                  </a:ext>
                </a:extLst>
              </p:cNvPr>
              <p:cNvSpPr/>
              <p:nvPr/>
            </p:nvSpPr>
            <p:spPr>
              <a:xfrm>
                <a:off x="6952000" y="3406300"/>
                <a:ext cx="115775" cy="375975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15039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4" y="13755"/>
                    </a:lnTo>
                    <a:lnTo>
                      <a:pt x="2299" y="15039"/>
                    </a:lnTo>
                    <a:lnTo>
                      <a:pt x="4630" y="12335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960;p43">
                <a:extLst>
                  <a:ext uri="{FF2B5EF4-FFF2-40B4-BE49-F238E27FC236}">
                    <a16:creationId xmlns:a16="http://schemas.microsoft.com/office/drawing/2014/main" id="{C4390B3F-D4E9-4B90-876D-089B6768BB35}"/>
                  </a:ext>
                </a:extLst>
              </p:cNvPr>
              <p:cNvSpPr/>
              <p:nvPr/>
            </p:nvSpPr>
            <p:spPr>
              <a:xfrm>
                <a:off x="6995100" y="3119075"/>
                <a:ext cx="315975" cy="57535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23014" extrusionOk="0">
                    <a:moveTo>
                      <a:pt x="12639" y="1"/>
                    </a:moveTo>
                    <a:lnTo>
                      <a:pt x="68" y="7300"/>
                    </a:lnTo>
                    <a:lnTo>
                      <a:pt x="0" y="23013"/>
                    </a:lnTo>
                    <a:lnTo>
                      <a:pt x="12571" y="15714"/>
                    </a:lnTo>
                    <a:lnTo>
                      <a:pt x="126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961;p43">
                <a:extLst>
                  <a:ext uri="{FF2B5EF4-FFF2-40B4-BE49-F238E27FC236}">
                    <a16:creationId xmlns:a16="http://schemas.microsoft.com/office/drawing/2014/main" id="{58B3E5CA-9B2D-4DCE-9935-D6D41EEE68C4}"/>
                  </a:ext>
                </a:extLst>
              </p:cNvPr>
              <p:cNvSpPr/>
              <p:nvPr/>
            </p:nvSpPr>
            <p:spPr>
              <a:xfrm>
                <a:off x="6683350" y="3121600"/>
                <a:ext cx="313450" cy="572825"/>
              </a:xfrm>
              <a:custGeom>
                <a:avLst/>
                <a:gdLst/>
                <a:ahLst/>
                <a:cxnLst/>
                <a:rect l="l" t="t" r="r" b="b"/>
                <a:pathLst>
                  <a:path w="12538" h="22913" extrusionOk="0">
                    <a:moveTo>
                      <a:pt x="68" y="1"/>
                    </a:moveTo>
                    <a:lnTo>
                      <a:pt x="1" y="15714"/>
                    </a:lnTo>
                    <a:lnTo>
                      <a:pt x="12470" y="22912"/>
                    </a:lnTo>
                    <a:lnTo>
                      <a:pt x="12538" y="7199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962;p43">
                <a:extLst>
                  <a:ext uri="{FF2B5EF4-FFF2-40B4-BE49-F238E27FC236}">
                    <a16:creationId xmlns:a16="http://schemas.microsoft.com/office/drawing/2014/main" id="{BE99DE3B-EA1A-41A8-BE25-EB3493AEF048}"/>
                  </a:ext>
                </a:extLst>
              </p:cNvPr>
              <p:cNvSpPr/>
              <p:nvPr/>
            </p:nvSpPr>
            <p:spPr>
              <a:xfrm>
                <a:off x="6685050" y="2939125"/>
                <a:ext cx="626025" cy="362450"/>
              </a:xfrm>
              <a:custGeom>
                <a:avLst/>
                <a:gdLst/>
                <a:ahLst/>
                <a:cxnLst/>
                <a:rect l="l" t="t" r="r" b="b"/>
                <a:pathLst>
                  <a:path w="25041" h="14498" extrusionOk="0">
                    <a:moveTo>
                      <a:pt x="12605" y="1"/>
                    </a:moveTo>
                    <a:lnTo>
                      <a:pt x="0" y="7300"/>
                    </a:lnTo>
                    <a:lnTo>
                      <a:pt x="12470" y="14498"/>
                    </a:lnTo>
                    <a:lnTo>
                      <a:pt x="25041" y="7199"/>
                    </a:lnTo>
                    <a:lnTo>
                      <a:pt x="126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963;p43">
                <a:extLst>
                  <a:ext uri="{FF2B5EF4-FFF2-40B4-BE49-F238E27FC236}">
                    <a16:creationId xmlns:a16="http://schemas.microsoft.com/office/drawing/2014/main" id="{7B36752A-15DE-4049-9AA0-F241A9380ACC}"/>
                  </a:ext>
                </a:extLst>
              </p:cNvPr>
              <p:cNvSpPr/>
              <p:nvPr/>
            </p:nvSpPr>
            <p:spPr>
              <a:xfrm>
                <a:off x="7597450" y="3266075"/>
                <a:ext cx="3979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61" extrusionOk="0">
                    <a:moveTo>
                      <a:pt x="15917" y="0"/>
                    </a:moveTo>
                    <a:lnTo>
                      <a:pt x="102" y="9192"/>
                    </a:lnTo>
                    <a:lnTo>
                      <a:pt x="0" y="28961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964;p43">
                <a:extLst>
                  <a:ext uri="{FF2B5EF4-FFF2-40B4-BE49-F238E27FC236}">
                    <a16:creationId xmlns:a16="http://schemas.microsoft.com/office/drawing/2014/main" id="{96024CB3-3C96-4DB2-A9A0-8B8C736949AE}"/>
                  </a:ext>
                </a:extLst>
              </p:cNvPr>
              <p:cNvSpPr/>
              <p:nvPr/>
            </p:nvSpPr>
            <p:spPr>
              <a:xfrm>
                <a:off x="7205450" y="3269450"/>
                <a:ext cx="394550" cy="72065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26" extrusionOk="0">
                    <a:moveTo>
                      <a:pt x="68" y="1"/>
                    </a:moveTo>
                    <a:lnTo>
                      <a:pt x="0" y="19769"/>
                    </a:lnTo>
                    <a:lnTo>
                      <a:pt x="15680" y="28826"/>
                    </a:lnTo>
                    <a:lnTo>
                      <a:pt x="15782" y="905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965;p43">
                <a:extLst>
                  <a:ext uri="{FF2B5EF4-FFF2-40B4-BE49-F238E27FC236}">
                    <a16:creationId xmlns:a16="http://schemas.microsoft.com/office/drawing/2014/main" id="{1408A69A-C1A5-4006-ACD1-035F2AF5D623}"/>
                  </a:ext>
                </a:extLst>
              </p:cNvPr>
              <p:cNvSpPr/>
              <p:nvPr/>
            </p:nvSpPr>
            <p:spPr>
              <a:xfrm flipH="1">
                <a:off x="7207150" y="3039675"/>
                <a:ext cx="78822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48" extrusionOk="0">
                    <a:moveTo>
                      <a:pt x="15849" y="0"/>
                    </a:moveTo>
                    <a:lnTo>
                      <a:pt x="0" y="9192"/>
                    </a:lnTo>
                    <a:lnTo>
                      <a:pt x="15714" y="18248"/>
                    </a:lnTo>
                    <a:lnTo>
                      <a:pt x="31529" y="9056"/>
                    </a:lnTo>
                    <a:lnTo>
                      <a:pt x="15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01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7329478" y="1662763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144146" y="2242158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2112964" y="140405"/>
            <a:ext cx="4892016" cy="5003095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287785" y="271780"/>
            <a:ext cx="1499920" cy="100860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473219" y="333342"/>
            <a:ext cx="1375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</a:t>
            </a:r>
            <a:r>
              <a:rPr kumimoji="0" lang="ru-RU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4</a:t>
            </a:r>
            <a:endParaRPr lang="ru-RU" sz="3200" dirty="0"/>
          </a:p>
        </p:txBody>
      </p:sp>
      <p:pic>
        <p:nvPicPr>
          <p:cNvPr id="3" name="Новый проект4">
            <a:hlinkClick r:id="" action="ppaction://media"/>
            <a:extLst>
              <a:ext uri="{FF2B5EF4-FFF2-40B4-BE49-F238E27FC236}">
                <a16:creationId xmlns:a16="http://schemas.microsoft.com/office/drawing/2014/main" id="{2DBECF6E-2285-4D81-8D03-5066F4D3BD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815" r="22283"/>
          <a:stretch/>
        </p:blipFill>
        <p:spPr>
          <a:xfrm>
            <a:off x="2501148" y="333342"/>
            <a:ext cx="4108239" cy="4133812"/>
          </a:xfrm>
          <a:prstGeom prst="rect">
            <a:avLst/>
          </a:prstGeom>
        </p:spPr>
      </p:pic>
      <p:grpSp>
        <p:nvGrpSpPr>
          <p:cNvPr id="133" name="Google Shape;9233;p78">
            <a:extLst>
              <a:ext uri="{FF2B5EF4-FFF2-40B4-BE49-F238E27FC236}">
                <a16:creationId xmlns:a16="http://schemas.microsoft.com/office/drawing/2014/main" id="{0458A464-D6EF-4914-8FEB-A9E4B6C373D8}"/>
              </a:ext>
            </a:extLst>
          </p:cNvPr>
          <p:cNvGrpSpPr/>
          <p:nvPr/>
        </p:nvGrpSpPr>
        <p:grpSpPr>
          <a:xfrm>
            <a:off x="826036" y="3041976"/>
            <a:ext cx="1170118" cy="1869872"/>
            <a:chOff x="7383089" y="2923612"/>
            <a:chExt cx="1236586" cy="2018599"/>
          </a:xfrm>
        </p:grpSpPr>
        <p:grpSp>
          <p:nvGrpSpPr>
            <p:cNvPr id="134" name="Google Shape;9234;p78">
              <a:extLst>
                <a:ext uri="{FF2B5EF4-FFF2-40B4-BE49-F238E27FC236}">
                  <a16:creationId xmlns:a16="http://schemas.microsoft.com/office/drawing/2014/main" id="{A5514922-37CA-48F1-8AFE-94A6CB09E721}"/>
                </a:ext>
              </a:extLst>
            </p:cNvPr>
            <p:cNvGrpSpPr/>
            <p:nvPr/>
          </p:nvGrpSpPr>
          <p:grpSpPr>
            <a:xfrm>
              <a:off x="7383089" y="4182060"/>
              <a:ext cx="1236586" cy="760151"/>
              <a:chOff x="4216423" y="4198544"/>
              <a:chExt cx="1104292" cy="678949"/>
            </a:xfrm>
          </p:grpSpPr>
          <p:sp>
            <p:nvSpPr>
              <p:cNvPr id="147" name="Google Shape;9235;p78">
                <a:extLst>
                  <a:ext uri="{FF2B5EF4-FFF2-40B4-BE49-F238E27FC236}">
                    <a16:creationId xmlns:a16="http://schemas.microsoft.com/office/drawing/2014/main" id="{AFAF9B56-0C08-443F-AF18-B45031B3A4AD}"/>
                  </a:ext>
                </a:extLst>
              </p:cNvPr>
              <p:cNvSpPr/>
              <p:nvPr/>
            </p:nvSpPr>
            <p:spPr>
              <a:xfrm flipH="1">
                <a:off x="4216423" y="4518272"/>
                <a:ext cx="550187" cy="359221"/>
              </a:xfrm>
              <a:custGeom>
                <a:avLst/>
                <a:gdLst/>
                <a:ahLst/>
                <a:cxnLst/>
                <a:rect l="l" t="t" r="r" b="b"/>
                <a:pathLst>
                  <a:path w="43796" h="28589" extrusionOk="0">
                    <a:moveTo>
                      <a:pt x="43796" y="0"/>
                    </a:moveTo>
                    <a:lnTo>
                      <a:pt x="0" y="25480"/>
                    </a:lnTo>
                    <a:lnTo>
                      <a:pt x="0" y="28589"/>
                    </a:lnTo>
                    <a:lnTo>
                      <a:pt x="43796" y="3109"/>
                    </a:lnTo>
                    <a:lnTo>
                      <a:pt x="437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9236;p78">
                <a:extLst>
                  <a:ext uri="{FF2B5EF4-FFF2-40B4-BE49-F238E27FC236}">
                    <a16:creationId xmlns:a16="http://schemas.microsoft.com/office/drawing/2014/main" id="{BA5C3779-A433-42D0-8FDB-35B3FFD1C135}"/>
                  </a:ext>
                </a:extLst>
              </p:cNvPr>
              <p:cNvSpPr/>
              <p:nvPr/>
            </p:nvSpPr>
            <p:spPr>
              <a:xfrm flipH="1">
                <a:off x="4766709" y="4518272"/>
                <a:ext cx="554006" cy="359221"/>
              </a:xfrm>
              <a:custGeom>
                <a:avLst/>
                <a:gdLst/>
                <a:ahLst/>
                <a:cxnLst/>
                <a:rect l="l" t="t" r="r" b="b"/>
                <a:pathLst>
                  <a:path w="44100" h="28589" extrusionOk="0">
                    <a:moveTo>
                      <a:pt x="0" y="0"/>
                    </a:moveTo>
                    <a:lnTo>
                      <a:pt x="0" y="3109"/>
                    </a:lnTo>
                    <a:lnTo>
                      <a:pt x="44099" y="28589"/>
                    </a:lnTo>
                    <a:lnTo>
                      <a:pt x="44099" y="25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9237;p78">
                <a:extLst>
                  <a:ext uri="{FF2B5EF4-FFF2-40B4-BE49-F238E27FC236}">
                    <a16:creationId xmlns:a16="http://schemas.microsoft.com/office/drawing/2014/main" id="{2FD3C502-4587-4671-B958-0ECE89B90B9F}"/>
                  </a:ext>
                </a:extLst>
              </p:cNvPr>
              <p:cNvSpPr/>
              <p:nvPr/>
            </p:nvSpPr>
            <p:spPr>
              <a:xfrm flipH="1">
                <a:off x="4216535" y="4198544"/>
                <a:ext cx="1104181" cy="639885"/>
              </a:xfrm>
              <a:custGeom>
                <a:avLst/>
                <a:gdLst/>
                <a:ahLst/>
                <a:cxnLst/>
                <a:rect l="l" t="t" r="r" b="b"/>
                <a:pathLst>
                  <a:path w="87895" h="50926" extrusionOk="0">
                    <a:moveTo>
                      <a:pt x="43795" y="0"/>
                    </a:moveTo>
                    <a:lnTo>
                      <a:pt x="0" y="25446"/>
                    </a:lnTo>
                    <a:lnTo>
                      <a:pt x="44099" y="50926"/>
                    </a:lnTo>
                    <a:lnTo>
                      <a:pt x="87895" y="25446"/>
                    </a:lnTo>
                    <a:lnTo>
                      <a:pt x="437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9238;p78">
              <a:extLst>
                <a:ext uri="{FF2B5EF4-FFF2-40B4-BE49-F238E27FC236}">
                  <a16:creationId xmlns:a16="http://schemas.microsoft.com/office/drawing/2014/main" id="{306DBDC1-83A8-4D84-83B3-2F487E763282}"/>
                </a:ext>
              </a:extLst>
            </p:cNvPr>
            <p:cNvGrpSpPr/>
            <p:nvPr/>
          </p:nvGrpSpPr>
          <p:grpSpPr>
            <a:xfrm>
              <a:off x="7612486" y="2923612"/>
              <a:ext cx="813419" cy="1788846"/>
              <a:chOff x="7256192" y="2494364"/>
              <a:chExt cx="162453" cy="357269"/>
            </a:xfrm>
          </p:grpSpPr>
          <p:sp>
            <p:nvSpPr>
              <p:cNvPr id="137" name="Google Shape;9239;p78">
                <a:extLst>
                  <a:ext uri="{FF2B5EF4-FFF2-40B4-BE49-F238E27FC236}">
                    <a16:creationId xmlns:a16="http://schemas.microsoft.com/office/drawing/2014/main" id="{828873C7-CD51-4767-8C46-3792359A5061}"/>
                  </a:ext>
                </a:extLst>
              </p:cNvPr>
              <p:cNvSpPr/>
              <p:nvPr/>
            </p:nvSpPr>
            <p:spPr>
              <a:xfrm>
                <a:off x="7262113" y="2698884"/>
                <a:ext cx="149897" cy="15274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927" extrusionOk="0">
                    <a:moveTo>
                      <a:pt x="167" y="1596"/>
                    </a:moveTo>
                    <a:cubicBezTo>
                      <a:pt x="167" y="1596"/>
                      <a:pt x="167" y="1605"/>
                      <a:pt x="172" y="1612"/>
                    </a:cubicBezTo>
                    <a:lnTo>
                      <a:pt x="172" y="1612"/>
                    </a:lnTo>
                    <a:lnTo>
                      <a:pt x="167" y="1596"/>
                    </a:lnTo>
                    <a:close/>
                    <a:moveTo>
                      <a:pt x="2422" y="0"/>
                    </a:moveTo>
                    <a:cubicBezTo>
                      <a:pt x="1849" y="0"/>
                      <a:pt x="1276" y="125"/>
                      <a:pt x="834" y="381"/>
                    </a:cubicBezTo>
                    <a:cubicBezTo>
                      <a:pt x="214" y="715"/>
                      <a:pt x="0" y="1191"/>
                      <a:pt x="191" y="1620"/>
                    </a:cubicBezTo>
                    <a:cubicBezTo>
                      <a:pt x="181" y="1620"/>
                      <a:pt x="176" y="1616"/>
                      <a:pt x="172" y="1612"/>
                    </a:cubicBezTo>
                    <a:lnTo>
                      <a:pt x="172" y="1612"/>
                    </a:lnTo>
                    <a:lnTo>
                      <a:pt x="619" y="2929"/>
                    </a:lnTo>
                    <a:lnTo>
                      <a:pt x="1072" y="4287"/>
                    </a:lnTo>
                    <a:cubicBezTo>
                      <a:pt x="1119" y="4430"/>
                      <a:pt x="1238" y="4573"/>
                      <a:pt x="1429" y="4692"/>
                    </a:cubicBezTo>
                    <a:cubicBezTo>
                      <a:pt x="1696" y="4850"/>
                      <a:pt x="2056" y="4927"/>
                      <a:pt x="2418" y="4927"/>
                    </a:cubicBezTo>
                    <a:cubicBezTo>
                      <a:pt x="2765" y="4927"/>
                      <a:pt x="3113" y="4856"/>
                      <a:pt x="3382" y="4716"/>
                    </a:cubicBezTo>
                    <a:cubicBezTo>
                      <a:pt x="3596" y="4596"/>
                      <a:pt x="3739" y="4430"/>
                      <a:pt x="3787" y="4287"/>
                    </a:cubicBezTo>
                    <a:cubicBezTo>
                      <a:pt x="4096" y="3382"/>
                      <a:pt x="4382" y="2501"/>
                      <a:pt x="4692" y="1596"/>
                    </a:cubicBezTo>
                    <a:cubicBezTo>
                      <a:pt x="4834" y="1191"/>
                      <a:pt x="4644" y="739"/>
                      <a:pt x="4072" y="405"/>
                    </a:cubicBezTo>
                    <a:cubicBezTo>
                      <a:pt x="3622" y="137"/>
                      <a:pt x="3022" y="0"/>
                      <a:pt x="2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9240;p78">
                <a:extLst>
                  <a:ext uri="{FF2B5EF4-FFF2-40B4-BE49-F238E27FC236}">
                    <a16:creationId xmlns:a16="http://schemas.microsoft.com/office/drawing/2014/main" id="{2FA7103F-12D4-4BAC-BF75-1D437FF97EE5}"/>
                  </a:ext>
                </a:extLst>
              </p:cNvPr>
              <p:cNvSpPr/>
              <p:nvPr/>
            </p:nvSpPr>
            <p:spPr>
              <a:xfrm>
                <a:off x="7263571" y="2670641"/>
                <a:ext cx="148440" cy="119267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3847" extrusionOk="0">
                    <a:moveTo>
                      <a:pt x="2382" y="0"/>
                    </a:moveTo>
                    <a:cubicBezTo>
                      <a:pt x="1769" y="0"/>
                      <a:pt x="1156" y="137"/>
                      <a:pt x="691" y="411"/>
                    </a:cubicBezTo>
                    <a:cubicBezTo>
                      <a:pt x="215" y="673"/>
                      <a:pt x="1" y="1030"/>
                      <a:pt x="1" y="1388"/>
                    </a:cubicBezTo>
                    <a:lnTo>
                      <a:pt x="1" y="2459"/>
                    </a:lnTo>
                    <a:cubicBezTo>
                      <a:pt x="1" y="2816"/>
                      <a:pt x="215" y="3174"/>
                      <a:pt x="691" y="3436"/>
                    </a:cubicBezTo>
                    <a:cubicBezTo>
                      <a:pt x="1156" y="3709"/>
                      <a:pt x="1769" y="3846"/>
                      <a:pt x="2382" y="3846"/>
                    </a:cubicBezTo>
                    <a:cubicBezTo>
                      <a:pt x="2995" y="3846"/>
                      <a:pt x="3609" y="3709"/>
                      <a:pt x="4073" y="3436"/>
                    </a:cubicBezTo>
                    <a:cubicBezTo>
                      <a:pt x="4549" y="3174"/>
                      <a:pt x="4764" y="2816"/>
                      <a:pt x="4764" y="2459"/>
                    </a:cubicBezTo>
                    <a:lnTo>
                      <a:pt x="4764" y="1411"/>
                    </a:lnTo>
                    <a:cubicBezTo>
                      <a:pt x="4787" y="1054"/>
                      <a:pt x="4549" y="697"/>
                      <a:pt x="4073" y="411"/>
                    </a:cubicBezTo>
                    <a:cubicBezTo>
                      <a:pt x="3609" y="137"/>
                      <a:pt x="2995" y="0"/>
                      <a:pt x="23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9241;p78">
                <a:extLst>
                  <a:ext uri="{FF2B5EF4-FFF2-40B4-BE49-F238E27FC236}">
                    <a16:creationId xmlns:a16="http://schemas.microsoft.com/office/drawing/2014/main" id="{E82BD949-BBF0-410E-A040-4646040076AD}"/>
                  </a:ext>
                </a:extLst>
              </p:cNvPr>
              <p:cNvSpPr/>
              <p:nvPr/>
            </p:nvSpPr>
            <p:spPr>
              <a:xfrm>
                <a:off x="7261369" y="2673215"/>
                <a:ext cx="152129" cy="80141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2585" extrusionOk="0">
                    <a:moveTo>
                      <a:pt x="2444" y="1"/>
                    </a:moveTo>
                    <a:cubicBezTo>
                      <a:pt x="1876" y="1"/>
                      <a:pt x="1310" y="126"/>
                      <a:pt x="881" y="376"/>
                    </a:cubicBezTo>
                    <a:cubicBezTo>
                      <a:pt x="0" y="900"/>
                      <a:pt x="0" y="1709"/>
                      <a:pt x="881" y="2210"/>
                    </a:cubicBezTo>
                    <a:cubicBezTo>
                      <a:pt x="1322" y="2460"/>
                      <a:pt x="1894" y="2585"/>
                      <a:pt x="2462" y="2585"/>
                    </a:cubicBezTo>
                    <a:cubicBezTo>
                      <a:pt x="3031" y="2585"/>
                      <a:pt x="3596" y="2460"/>
                      <a:pt x="4025" y="2210"/>
                    </a:cubicBezTo>
                    <a:cubicBezTo>
                      <a:pt x="4906" y="1709"/>
                      <a:pt x="4906" y="900"/>
                      <a:pt x="4025" y="376"/>
                    </a:cubicBezTo>
                    <a:cubicBezTo>
                      <a:pt x="3584" y="126"/>
                      <a:pt x="3013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9242;p78">
                <a:extLst>
                  <a:ext uri="{FF2B5EF4-FFF2-40B4-BE49-F238E27FC236}">
                    <a16:creationId xmlns:a16="http://schemas.microsoft.com/office/drawing/2014/main" id="{D22EB47B-7D6E-42D3-A81C-90C8A094AF47}"/>
                  </a:ext>
                </a:extLst>
              </p:cNvPr>
              <p:cNvSpPr/>
              <p:nvPr/>
            </p:nvSpPr>
            <p:spPr>
              <a:xfrm>
                <a:off x="7279816" y="2680066"/>
                <a:ext cx="115205" cy="66841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2156" extrusionOk="0">
                    <a:moveTo>
                      <a:pt x="1858" y="0"/>
                    </a:moveTo>
                    <a:cubicBezTo>
                      <a:pt x="1382" y="0"/>
                      <a:pt x="906" y="107"/>
                      <a:pt x="548" y="322"/>
                    </a:cubicBezTo>
                    <a:cubicBezTo>
                      <a:pt x="167" y="536"/>
                      <a:pt x="1" y="798"/>
                      <a:pt x="1" y="1084"/>
                    </a:cubicBezTo>
                    <a:lnTo>
                      <a:pt x="1" y="2155"/>
                    </a:lnTo>
                    <a:cubicBezTo>
                      <a:pt x="1" y="1869"/>
                      <a:pt x="167" y="1608"/>
                      <a:pt x="525" y="1393"/>
                    </a:cubicBezTo>
                    <a:cubicBezTo>
                      <a:pt x="894" y="1179"/>
                      <a:pt x="1370" y="1072"/>
                      <a:pt x="1846" y="1072"/>
                    </a:cubicBezTo>
                    <a:cubicBezTo>
                      <a:pt x="2323" y="1072"/>
                      <a:pt x="2799" y="1179"/>
                      <a:pt x="3168" y="1393"/>
                    </a:cubicBezTo>
                    <a:cubicBezTo>
                      <a:pt x="3549" y="1608"/>
                      <a:pt x="3716" y="1869"/>
                      <a:pt x="3716" y="2155"/>
                    </a:cubicBezTo>
                    <a:lnTo>
                      <a:pt x="3716" y="1084"/>
                    </a:lnTo>
                    <a:cubicBezTo>
                      <a:pt x="3716" y="798"/>
                      <a:pt x="3549" y="536"/>
                      <a:pt x="3168" y="322"/>
                    </a:cubicBezTo>
                    <a:cubicBezTo>
                      <a:pt x="2811" y="107"/>
                      <a:pt x="2334" y="0"/>
                      <a:pt x="1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9243;p78">
                <a:extLst>
                  <a:ext uri="{FF2B5EF4-FFF2-40B4-BE49-F238E27FC236}">
                    <a16:creationId xmlns:a16="http://schemas.microsoft.com/office/drawing/2014/main" id="{AD52BBEA-3A4A-4DEB-A047-AED3BA85E775}"/>
                  </a:ext>
                </a:extLst>
              </p:cNvPr>
              <p:cNvSpPr/>
              <p:nvPr/>
            </p:nvSpPr>
            <p:spPr>
              <a:xfrm>
                <a:off x="7256192" y="2670641"/>
                <a:ext cx="162453" cy="86032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2775" extrusionOk="0">
                    <a:moveTo>
                      <a:pt x="2617" y="304"/>
                    </a:moveTo>
                    <a:cubicBezTo>
                      <a:pt x="3096" y="304"/>
                      <a:pt x="3573" y="411"/>
                      <a:pt x="3930" y="626"/>
                    </a:cubicBezTo>
                    <a:cubicBezTo>
                      <a:pt x="4668" y="1030"/>
                      <a:pt x="4668" y="1721"/>
                      <a:pt x="3954" y="2150"/>
                    </a:cubicBezTo>
                    <a:cubicBezTo>
                      <a:pt x="3585" y="2364"/>
                      <a:pt x="3102" y="2471"/>
                      <a:pt x="2623" y="2471"/>
                    </a:cubicBezTo>
                    <a:cubicBezTo>
                      <a:pt x="2144" y="2471"/>
                      <a:pt x="1668" y="2364"/>
                      <a:pt x="1310" y="2150"/>
                    </a:cubicBezTo>
                    <a:cubicBezTo>
                      <a:pt x="572" y="1721"/>
                      <a:pt x="572" y="1030"/>
                      <a:pt x="1287" y="626"/>
                    </a:cubicBezTo>
                    <a:cubicBezTo>
                      <a:pt x="1656" y="411"/>
                      <a:pt x="2138" y="304"/>
                      <a:pt x="2617" y="304"/>
                    </a:cubicBezTo>
                    <a:close/>
                    <a:moveTo>
                      <a:pt x="2611" y="0"/>
                    </a:moveTo>
                    <a:cubicBezTo>
                      <a:pt x="2001" y="0"/>
                      <a:pt x="1394" y="137"/>
                      <a:pt x="929" y="411"/>
                    </a:cubicBezTo>
                    <a:cubicBezTo>
                      <a:pt x="1" y="935"/>
                      <a:pt x="1" y="1816"/>
                      <a:pt x="929" y="2364"/>
                    </a:cubicBezTo>
                    <a:cubicBezTo>
                      <a:pt x="1406" y="2638"/>
                      <a:pt x="2019" y="2775"/>
                      <a:pt x="2629" y="2775"/>
                    </a:cubicBezTo>
                    <a:cubicBezTo>
                      <a:pt x="3239" y="2775"/>
                      <a:pt x="3847" y="2638"/>
                      <a:pt x="4311" y="2364"/>
                    </a:cubicBezTo>
                    <a:cubicBezTo>
                      <a:pt x="5240" y="1816"/>
                      <a:pt x="5240" y="935"/>
                      <a:pt x="4311" y="411"/>
                    </a:cubicBezTo>
                    <a:cubicBezTo>
                      <a:pt x="3835" y="137"/>
                      <a:pt x="3222" y="0"/>
                      <a:pt x="2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9244;p78">
                <a:extLst>
                  <a:ext uri="{FF2B5EF4-FFF2-40B4-BE49-F238E27FC236}">
                    <a16:creationId xmlns:a16="http://schemas.microsoft.com/office/drawing/2014/main" id="{75CB2EFE-15C7-43CD-BB60-EB7428587D22}"/>
                  </a:ext>
                </a:extLst>
              </p:cNvPr>
              <p:cNvSpPr/>
              <p:nvPr/>
            </p:nvSpPr>
            <p:spPr>
              <a:xfrm>
                <a:off x="7332240" y="2564708"/>
                <a:ext cx="9642" cy="17370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603" extrusionOk="0">
                    <a:moveTo>
                      <a:pt x="143" y="0"/>
                    </a:moveTo>
                    <a:cubicBezTo>
                      <a:pt x="102" y="0"/>
                      <a:pt x="60" y="6"/>
                      <a:pt x="24" y="18"/>
                    </a:cubicBezTo>
                    <a:cubicBezTo>
                      <a:pt x="0" y="42"/>
                      <a:pt x="0" y="66"/>
                      <a:pt x="0" y="89"/>
                    </a:cubicBezTo>
                    <a:lnTo>
                      <a:pt x="0" y="5495"/>
                    </a:lnTo>
                    <a:cubicBezTo>
                      <a:pt x="0" y="5519"/>
                      <a:pt x="0" y="5543"/>
                      <a:pt x="24" y="5567"/>
                    </a:cubicBezTo>
                    <a:cubicBezTo>
                      <a:pt x="60" y="5590"/>
                      <a:pt x="102" y="5602"/>
                      <a:pt x="143" y="5602"/>
                    </a:cubicBezTo>
                    <a:cubicBezTo>
                      <a:pt x="185" y="5602"/>
                      <a:pt x="227" y="5590"/>
                      <a:pt x="262" y="5567"/>
                    </a:cubicBezTo>
                    <a:cubicBezTo>
                      <a:pt x="286" y="5543"/>
                      <a:pt x="310" y="5543"/>
                      <a:pt x="310" y="5519"/>
                    </a:cubicBezTo>
                    <a:lnTo>
                      <a:pt x="310" y="89"/>
                    </a:lnTo>
                    <a:cubicBezTo>
                      <a:pt x="310" y="66"/>
                      <a:pt x="286" y="42"/>
                      <a:pt x="262" y="18"/>
                    </a:cubicBezTo>
                    <a:cubicBezTo>
                      <a:pt x="227" y="6"/>
                      <a:pt x="185" y="0"/>
                      <a:pt x="143" y="0"/>
                    </a:cubicBezTo>
                    <a:close/>
                  </a:path>
                </a:pathLst>
              </a:custGeom>
              <a:solidFill>
                <a:srgbClr val="9577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9245;p78">
                <a:extLst>
                  <a:ext uri="{FF2B5EF4-FFF2-40B4-BE49-F238E27FC236}">
                    <a16:creationId xmlns:a16="http://schemas.microsoft.com/office/drawing/2014/main" id="{B518B362-B7AC-45AB-B18A-33EBF7279D66}"/>
                  </a:ext>
                </a:extLst>
              </p:cNvPr>
              <p:cNvSpPr/>
              <p:nvPr/>
            </p:nvSpPr>
            <p:spPr>
              <a:xfrm>
                <a:off x="7331496" y="2564708"/>
                <a:ext cx="10386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" extrusionOk="0">
                    <a:moveTo>
                      <a:pt x="167" y="0"/>
                    </a:moveTo>
                    <a:cubicBezTo>
                      <a:pt x="126" y="0"/>
                      <a:pt x="84" y="6"/>
                      <a:pt x="48" y="18"/>
                    </a:cubicBezTo>
                    <a:cubicBezTo>
                      <a:pt x="1" y="66"/>
                      <a:pt x="1" y="113"/>
                      <a:pt x="48" y="137"/>
                    </a:cubicBezTo>
                    <a:cubicBezTo>
                      <a:pt x="84" y="161"/>
                      <a:pt x="126" y="173"/>
                      <a:pt x="167" y="173"/>
                    </a:cubicBezTo>
                    <a:cubicBezTo>
                      <a:pt x="209" y="173"/>
                      <a:pt x="251" y="161"/>
                      <a:pt x="286" y="137"/>
                    </a:cubicBezTo>
                    <a:cubicBezTo>
                      <a:pt x="334" y="113"/>
                      <a:pt x="334" y="66"/>
                      <a:pt x="286" y="18"/>
                    </a:cubicBezTo>
                    <a:cubicBezTo>
                      <a:pt x="251" y="6"/>
                      <a:pt x="209" y="0"/>
                      <a:pt x="167" y="0"/>
                    </a:cubicBezTo>
                    <a:close/>
                  </a:path>
                </a:pathLst>
              </a:custGeom>
              <a:solidFill>
                <a:srgbClr val="A789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9246;p78">
                <a:extLst>
                  <a:ext uri="{FF2B5EF4-FFF2-40B4-BE49-F238E27FC236}">
                    <a16:creationId xmlns:a16="http://schemas.microsoft.com/office/drawing/2014/main" id="{F839DDAC-F1C8-418F-95FE-A80701D67262}"/>
                  </a:ext>
                </a:extLst>
              </p:cNvPr>
              <p:cNvSpPr/>
              <p:nvPr/>
            </p:nvSpPr>
            <p:spPr>
              <a:xfrm>
                <a:off x="7332240" y="2567467"/>
                <a:ext cx="9642" cy="17094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514" extrusionOk="0">
                    <a:moveTo>
                      <a:pt x="0" y="0"/>
                    </a:moveTo>
                    <a:lnTo>
                      <a:pt x="0" y="5406"/>
                    </a:lnTo>
                    <a:cubicBezTo>
                      <a:pt x="0" y="5430"/>
                      <a:pt x="0" y="5454"/>
                      <a:pt x="24" y="5478"/>
                    </a:cubicBezTo>
                    <a:cubicBezTo>
                      <a:pt x="60" y="5501"/>
                      <a:pt x="102" y="5513"/>
                      <a:pt x="143" y="5513"/>
                    </a:cubicBezTo>
                    <a:cubicBezTo>
                      <a:pt x="185" y="5513"/>
                      <a:pt x="227" y="5501"/>
                      <a:pt x="262" y="5478"/>
                    </a:cubicBezTo>
                    <a:cubicBezTo>
                      <a:pt x="286" y="5454"/>
                      <a:pt x="310" y="5430"/>
                      <a:pt x="310" y="5430"/>
                    </a:cubicBezTo>
                    <a:lnTo>
                      <a:pt x="310" y="0"/>
                    </a:lnTo>
                    <a:cubicBezTo>
                      <a:pt x="310" y="24"/>
                      <a:pt x="286" y="48"/>
                      <a:pt x="262" y="48"/>
                    </a:cubicBezTo>
                    <a:cubicBezTo>
                      <a:pt x="227" y="72"/>
                      <a:pt x="185" y="84"/>
                      <a:pt x="143" y="84"/>
                    </a:cubicBezTo>
                    <a:cubicBezTo>
                      <a:pt x="102" y="84"/>
                      <a:pt x="60" y="72"/>
                      <a:pt x="24" y="48"/>
                    </a:cubicBezTo>
                    <a:cubicBezTo>
                      <a:pt x="0" y="48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9247;p78">
                <a:extLst>
                  <a:ext uri="{FF2B5EF4-FFF2-40B4-BE49-F238E27FC236}">
                    <a16:creationId xmlns:a16="http://schemas.microsoft.com/office/drawing/2014/main" id="{C72D3412-4B18-4911-9841-4490E769A0C1}"/>
                  </a:ext>
                </a:extLst>
              </p:cNvPr>
              <p:cNvSpPr/>
              <p:nvPr/>
            </p:nvSpPr>
            <p:spPr>
              <a:xfrm>
                <a:off x="7279816" y="2494364"/>
                <a:ext cx="115205" cy="193487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241" extrusionOk="0">
                    <a:moveTo>
                      <a:pt x="1849" y="0"/>
                    </a:moveTo>
                    <a:cubicBezTo>
                      <a:pt x="1391" y="0"/>
                      <a:pt x="931" y="102"/>
                      <a:pt x="572" y="310"/>
                    </a:cubicBezTo>
                    <a:cubicBezTo>
                      <a:pt x="191" y="525"/>
                      <a:pt x="1" y="810"/>
                      <a:pt x="24" y="1096"/>
                    </a:cubicBezTo>
                    <a:cubicBezTo>
                      <a:pt x="48" y="1477"/>
                      <a:pt x="72" y="1858"/>
                      <a:pt x="72" y="1858"/>
                    </a:cubicBezTo>
                    <a:cubicBezTo>
                      <a:pt x="96" y="2168"/>
                      <a:pt x="96" y="2168"/>
                      <a:pt x="144" y="2501"/>
                    </a:cubicBezTo>
                    <a:cubicBezTo>
                      <a:pt x="144" y="2596"/>
                      <a:pt x="167" y="2739"/>
                      <a:pt x="191" y="2858"/>
                    </a:cubicBezTo>
                    <a:cubicBezTo>
                      <a:pt x="239" y="3263"/>
                      <a:pt x="286" y="3501"/>
                      <a:pt x="310" y="3621"/>
                    </a:cubicBezTo>
                    <a:cubicBezTo>
                      <a:pt x="334" y="3740"/>
                      <a:pt x="358" y="3882"/>
                      <a:pt x="382" y="3978"/>
                    </a:cubicBezTo>
                    <a:cubicBezTo>
                      <a:pt x="406" y="4121"/>
                      <a:pt x="453" y="4287"/>
                      <a:pt x="501" y="4430"/>
                    </a:cubicBezTo>
                    <a:cubicBezTo>
                      <a:pt x="548" y="4621"/>
                      <a:pt x="620" y="4883"/>
                      <a:pt x="691" y="5073"/>
                    </a:cubicBezTo>
                    <a:cubicBezTo>
                      <a:pt x="739" y="5192"/>
                      <a:pt x="834" y="5359"/>
                      <a:pt x="882" y="5478"/>
                    </a:cubicBezTo>
                    <a:cubicBezTo>
                      <a:pt x="929" y="5526"/>
                      <a:pt x="977" y="5621"/>
                      <a:pt x="1001" y="5669"/>
                    </a:cubicBezTo>
                    <a:cubicBezTo>
                      <a:pt x="1049" y="5716"/>
                      <a:pt x="1096" y="5788"/>
                      <a:pt x="1120" y="5835"/>
                    </a:cubicBezTo>
                    <a:cubicBezTo>
                      <a:pt x="1168" y="5883"/>
                      <a:pt x="1239" y="5954"/>
                      <a:pt x="1287" y="6002"/>
                    </a:cubicBezTo>
                    <a:cubicBezTo>
                      <a:pt x="1334" y="6050"/>
                      <a:pt x="1406" y="6097"/>
                      <a:pt x="1453" y="6121"/>
                    </a:cubicBezTo>
                    <a:cubicBezTo>
                      <a:pt x="1453" y="6121"/>
                      <a:pt x="1549" y="6192"/>
                      <a:pt x="1644" y="6216"/>
                    </a:cubicBezTo>
                    <a:cubicBezTo>
                      <a:pt x="1715" y="6240"/>
                      <a:pt x="1763" y="6240"/>
                      <a:pt x="1834" y="6240"/>
                    </a:cubicBezTo>
                    <a:cubicBezTo>
                      <a:pt x="1930" y="6240"/>
                      <a:pt x="2001" y="6216"/>
                      <a:pt x="2049" y="6216"/>
                    </a:cubicBezTo>
                    <a:cubicBezTo>
                      <a:pt x="2073" y="6216"/>
                      <a:pt x="2144" y="6192"/>
                      <a:pt x="2215" y="6145"/>
                    </a:cubicBezTo>
                    <a:cubicBezTo>
                      <a:pt x="2263" y="6121"/>
                      <a:pt x="2311" y="6073"/>
                      <a:pt x="2358" y="6050"/>
                    </a:cubicBezTo>
                    <a:cubicBezTo>
                      <a:pt x="2382" y="6026"/>
                      <a:pt x="2406" y="6002"/>
                      <a:pt x="2430" y="5978"/>
                    </a:cubicBezTo>
                    <a:cubicBezTo>
                      <a:pt x="2477" y="5931"/>
                      <a:pt x="2549" y="5859"/>
                      <a:pt x="2596" y="5811"/>
                    </a:cubicBezTo>
                    <a:cubicBezTo>
                      <a:pt x="2644" y="5740"/>
                      <a:pt x="2716" y="5621"/>
                      <a:pt x="2763" y="5549"/>
                    </a:cubicBezTo>
                    <a:cubicBezTo>
                      <a:pt x="2787" y="5502"/>
                      <a:pt x="2835" y="5407"/>
                      <a:pt x="2882" y="5335"/>
                    </a:cubicBezTo>
                    <a:cubicBezTo>
                      <a:pt x="2906" y="5240"/>
                      <a:pt x="2977" y="5121"/>
                      <a:pt x="3001" y="5026"/>
                    </a:cubicBezTo>
                    <a:cubicBezTo>
                      <a:pt x="3049" y="4930"/>
                      <a:pt x="3097" y="4811"/>
                      <a:pt x="3120" y="4716"/>
                    </a:cubicBezTo>
                    <a:cubicBezTo>
                      <a:pt x="3144" y="4597"/>
                      <a:pt x="3192" y="4454"/>
                      <a:pt x="3216" y="4359"/>
                    </a:cubicBezTo>
                    <a:cubicBezTo>
                      <a:pt x="3263" y="4240"/>
                      <a:pt x="3287" y="4097"/>
                      <a:pt x="3311" y="3978"/>
                    </a:cubicBezTo>
                    <a:cubicBezTo>
                      <a:pt x="3335" y="3882"/>
                      <a:pt x="3382" y="3716"/>
                      <a:pt x="3406" y="3597"/>
                    </a:cubicBezTo>
                    <a:cubicBezTo>
                      <a:pt x="3430" y="3501"/>
                      <a:pt x="3454" y="3359"/>
                      <a:pt x="3454" y="3239"/>
                    </a:cubicBezTo>
                    <a:cubicBezTo>
                      <a:pt x="3525" y="2835"/>
                      <a:pt x="3549" y="2739"/>
                      <a:pt x="3573" y="2525"/>
                    </a:cubicBezTo>
                    <a:cubicBezTo>
                      <a:pt x="3597" y="2239"/>
                      <a:pt x="3620" y="2096"/>
                      <a:pt x="3644" y="1882"/>
                    </a:cubicBezTo>
                    <a:cubicBezTo>
                      <a:pt x="3668" y="1644"/>
                      <a:pt x="3668" y="1430"/>
                      <a:pt x="3692" y="1096"/>
                    </a:cubicBezTo>
                    <a:cubicBezTo>
                      <a:pt x="3692" y="1096"/>
                      <a:pt x="3692" y="1120"/>
                      <a:pt x="3692" y="1120"/>
                    </a:cubicBezTo>
                    <a:cubicBezTo>
                      <a:pt x="3716" y="834"/>
                      <a:pt x="3549" y="548"/>
                      <a:pt x="3168" y="334"/>
                    </a:cubicBezTo>
                    <a:cubicBezTo>
                      <a:pt x="2813" y="114"/>
                      <a:pt x="2332" y="0"/>
                      <a:pt x="18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9248;p78">
                <a:extLst>
                  <a:ext uri="{FF2B5EF4-FFF2-40B4-BE49-F238E27FC236}">
                    <a16:creationId xmlns:a16="http://schemas.microsoft.com/office/drawing/2014/main" id="{52642DAD-985C-4B97-A1E5-C35AD7E075BB}"/>
                  </a:ext>
                </a:extLst>
              </p:cNvPr>
              <p:cNvSpPr/>
              <p:nvPr/>
            </p:nvSpPr>
            <p:spPr>
              <a:xfrm>
                <a:off x="7274638" y="2494364"/>
                <a:ext cx="125560" cy="65942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2127" extrusionOk="0">
                    <a:moveTo>
                      <a:pt x="2016" y="0"/>
                    </a:moveTo>
                    <a:cubicBezTo>
                      <a:pt x="1558" y="0"/>
                      <a:pt x="1098" y="102"/>
                      <a:pt x="739" y="310"/>
                    </a:cubicBezTo>
                    <a:cubicBezTo>
                      <a:pt x="25" y="715"/>
                      <a:pt x="1" y="1382"/>
                      <a:pt x="715" y="1811"/>
                    </a:cubicBezTo>
                    <a:cubicBezTo>
                      <a:pt x="1071" y="2019"/>
                      <a:pt x="1552" y="2126"/>
                      <a:pt x="2037" y="2126"/>
                    </a:cubicBezTo>
                    <a:cubicBezTo>
                      <a:pt x="2494" y="2126"/>
                      <a:pt x="2953" y="2031"/>
                      <a:pt x="3311" y="1834"/>
                    </a:cubicBezTo>
                    <a:cubicBezTo>
                      <a:pt x="4026" y="1430"/>
                      <a:pt x="4049" y="739"/>
                      <a:pt x="3335" y="334"/>
                    </a:cubicBezTo>
                    <a:cubicBezTo>
                      <a:pt x="2980" y="114"/>
                      <a:pt x="2499" y="0"/>
                      <a:pt x="20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" name="Google Shape;7528;p75">
            <a:extLst>
              <a:ext uri="{FF2B5EF4-FFF2-40B4-BE49-F238E27FC236}">
                <a16:creationId xmlns:a16="http://schemas.microsoft.com/office/drawing/2014/main" id="{08493328-5F5F-45D9-87BF-18D6EBB42F3F}"/>
              </a:ext>
            </a:extLst>
          </p:cNvPr>
          <p:cNvGrpSpPr/>
          <p:nvPr/>
        </p:nvGrpSpPr>
        <p:grpSpPr>
          <a:xfrm>
            <a:off x="7645173" y="2821265"/>
            <a:ext cx="889588" cy="2059322"/>
            <a:chOff x="6655964" y="2494364"/>
            <a:chExt cx="162453" cy="357269"/>
          </a:xfrm>
        </p:grpSpPr>
        <p:sp>
          <p:nvSpPr>
            <p:cNvPr id="151" name="Google Shape;7529;p75">
              <a:extLst>
                <a:ext uri="{FF2B5EF4-FFF2-40B4-BE49-F238E27FC236}">
                  <a16:creationId xmlns:a16="http://schemas.microsoft.com/office/drawing/2014/main" id="{731AC9E6-802E-40ED-A3DF-52CE60294A01}"/>
                </a:ext>
              </a:extLst>
            </p:cNvPr>
            <p:cNvSpPr/>
            <p:nvPr/>
          </p:nvSpPr>
          <p:spPr>
            <a:xfrm>
              <a:off x="6661855" y="2698884"/>
              <a:ext cx="149928" cy="152749"/>
            </a:xfrm>
            <a:custGeom>
              <a:avLst/>
              <a:gdLst/>
              <a:ahLst/>
              <a:cxnLst/>
              <a:rect l="l" t="t" r="r" b="b"/>
              <a:pathLst>
                <a:path w="4836" h="4927" extrusionOk="0">
                  <a:moveTo>
                    <a:pt x="168" y="1572"/>
                  </a:moveTo>
                  <a:cubicBezTo>
                    <a:pt x="168" y="1592"/>
                    <a:pt x="168" y="1613"/>
                    <a:pt x="182" y="1618"/>
                  </a:cubicBezTo>
                  <a:lnTo>
                    <a:pt x="182" y="1618"/>
                  </a:lnTo>
                  <a:cubicBezTo>
                    <a:pt x="177" y="1603"/>
                    <a:pt x="172" y="1587"/>
                    <a:pt x="168" y="1572"/>
                  </a:cubicBezTo>
                  <a:close/>
                  <a:moveTo>
                    <a:pt x="2426" y="0"/>
                  </a:moveTo>
                  <a:cubicBezTo>
                    <a:pt x="1850" y="0"/>
                    <a:pt x="1277" y="125"/>
                    <a:pt x="834" y="381"/>
                  </a:cubicBezTo>
                  <a:cubicBezTo>
                    <a:pt x="215" y="715"/>
                    <a:pt x="1" y="1191"/>
                    <a:pt x="191" y="1620"/>
                  </a:cubicBezTo>
                  <a:cubicBezTo>
                    <a:pt x="188" y="1620"/>
                    <a:pt x="185" y="1619"/>
                    <a:pt x="182" y="1618"/>
                  </a:cubicBezTo>
                  <a:lnTo>
                    <a:pt x="182" y="1618"/>
                  </a:lnTo>
                  <a:cubicBezTo>
                    <a:pt x="322" y="2055"/>
                    <a:pt x="482" y="2492"/>
                    <a:pt x="620" y="2929"/>
                  </a:cubicBezTo>
                  <a:cubicBezTo>
                    <a:pt x="763" y="3382"/>
                    <a:pt x="906" y="3834"/>
                    <a:pt x="1073" y="4287"/>
                  </a:cubicBezTo>
                  <a:cubicBezTo>
                    <a:pt x="1120" y="4430"/>
                    <a:pt x="1239" y="4573"/>
                    <a:pt x="1430" y="4692"/>
                  </a:cubicBezTo>
                  <a:cubicBezTo>
                    <a:pt x="1697" y="4850"/>
                    <a:pt x="2057" y="4927"/>
                    <a:pt x="2419" y="4927"/>
                  </a:cubicBezTo>
                  <a:cubicBezTo>
                    <a:pt x="2766" y="4927"/>
                    <a:pt x="3114" y="4856"/>
                    <a:pt x="3383" y="4716"/>
                  </a:cubicBezTo>
                  <a:cubicBezTo>
                    <a:pt x="3597" y="4596"/>
                    <a:pt x="3740" y="4430"/>
                    <a:pt x="3787" y="4287"/>
                  </a:cubicBezTo>
                  <a:lnTo>
                    <a:pt x="4692" y="1596"/>
                  </a:lnTo>
                  <a:cubicBezTo>
                    <a:pt x="4835" y="1191"/>
                    <a:pt x="4645" y="739"/>
                    <a:pt x="4097" y="405"/>
                  </a:cubicBezTo>
                  <a:cubicBezTo>
                    <a:pt x="3634" y="137"/>
                    <a:pt x="3028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530;p75">
              <a:extLst>
                <a:ext uri="{FF2B5EF4-FFF2-40B4-BE49-F238E27FC236}">
                  <a16:creationId xmlns:a16="http://schemas.microsoft.com/office/drawing/2014/main" id="{EAA8FE68-56C1-4E2B-A27E-7B66E8223A30}"/>
                </a:ext>
              </a:extLst>
            </p:cNvPr>
            <p:cNvSpPr/>
            <p:nvPr/>
          </p:nvSpPr>
          <p:spPr>
            <a:xfrm>
              <a:off x="6661118" y="2681716"/>
              <a:ext cx="148440" cy="119267"/>
            </a:xfrm>
            <a:custGeom>
              <a:avLst/>
              <a:gdLst/>
              <a:ahLst/>
              <a:cxnLst/>
              <a:rect l="l" t="t" r="r" b="b"/>
              <a:pathLst>
                <a:path w="4788" h="3847" extrusionOk="0">
                  <a:moveTo>
                    <a:pt x="2382" y="0"/>
                  </a:moveTo>
                  <a:cubicBezTo>
                    <a:pt x="1769" y="0"/>
                    <a:pt x="1156" y="137"/>
                    <a:pt x="691" y="411"/>
                  </a:cubicBezTo>
                  <a:cubicBezTo>
                    <a:pt x="239" y="673"/>
                    <a:pt x="1" y="1030"/>
                    <a:pt x="1" y="1388"/>
                  </a:cubicBezTo>
                  <a:lnTo>
                    <a:pt x="1" y="2435"/>
                  </a:lnTo>
                  <a:cubicBezTo>
                    <a:pt x="1" y="2793"/>
                    <a:pt x="239" y="3150"/>
                    <a:pt x="691" y="3436"/>
                  </a:cubicBezTo>
                  <a:cubicBezTo>
                    <a:pt x="1167" y="3709"/>
                    <a:pt x="1781" y="3846"/>
                    <a:pt x="2391" y="3846"/>
                  </a:cubicBezTo>
                  <a:cubicBezTo>
                    <a:pt x="3001" y="3846"/>
                    <a:pt x="3608" y="3709"/>
                    <a:pt x="4073" y="3436"/>
                  </a:cubicBezTo>
                  <a:cubicBezTo>
                    <a:pt x="4549" y="3174"/>
                    <a:pt x="4763" y="2816"/>
                    <a:pt x="4763" y="2459"/>
                  </a:cubicBezTo>
                  <a:lnTo>
                    <a:pt x="4787" y="1395"/>
                  </a:lnTo>
                  <a:lnTo>
                    <a:pt x="4787" y="1395"/>
                  </a:lnTo>
                  <a:cubicBezTo>
                    <a:pt x="4787" y="1401"/>
                    <a:pt x="4787" y="1406"/>
                    <a:pt x="4787" y="1411"/>
                  </a:cubicBezTo>
                  <a:cubicBezTo>
                    <a:pt x="4787" y="1411"/>
                    <a:pt x="4787" y="1388"/>
                    <a:pt x="4787" y="1388"/>
                  </a:cubicBezTo>
                  <a:lnTo>
                    <a:pt x="4787" y="1395"/>
                  </a:lnTo>
                  <a:lnTo>
                    <a:pt x="4787" y="1395"/>
                  </a:lnTo>
                  <a:cubicBezTo>
                    <a:pt x="4780" y="1043"/>
                    <a:pt x="4542" y="669"/>
                    <a:pt x="4073" y="411"/>
                  </a:cubicBezTo>
                  <a:cubicBezTo>
                    <a:pt x="3608" y="137"/>
                    <a:pt x="2995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531;p75">
              <a:extLst>
                <a:ext uri="{FF2B5EF4-FFF2-40B4-BE49-F238E27FC236}">
                  <a16:creationId xmlns:a16="http://schemas.microsoft.com/office/drawing/2014/main" id="{7A5DCA98-8F1C-4BBC-870F-760D02C00F4B}"/>
                </a:ext>
              </a:extLst>
            </p:cNvPr>
            <p:cNvSpPr/>
            <p:nvPr/>
          </p:nvSpPr>
          <p:spPr>
            <a:xfrm>
              <a:off x="6661142" y="2673215"/>
              <a:ext cx="152098" cy="80141"/>
            </a:xfrm>
            <a:custGeom>
              <a:avLst/>
              <a:gdLst/>
              <a:ahLst/>
              <a:cxnLst/>
              <a:rect l="l" t="t" r="r" b="b"/>
              <a:pathLst>
                <a:path w="4906" h="2585" extrusionOk="0">
                  <a:moveTo>
                    <a:pt x="2453" y="1"/>
                  </a:moveTo>
                  <a:cubicBezTo>
                    <a:pt x="1881" y="1"/>
                    <a:pt x="1310" y="126"/>
                    <a:pt x="881" y="376"/>
                  </a:cubicBezTo>
                  <a:cubicBezTo>
                    <a:pt x="0" y="876"/>
                    <a:pt x="0" y="1709"/>
                    <a:pt x="881" y="2210"/>
                  </a:cubicBezTo>
                  <a:cubicBezTo>
                    <a:pt x="1322" y="2460"/>
                    <a:pt x="1893" y="2585"/>
                    <a:pt x="2465" y="2585"/>
                  </a:cubicBezTo>
                  <a:cubicBezTo>
                    <a:pt x="3036" y="2585"/>
                    <a:pt x="3608" y="2460"/>
                    <a:pt x="4049" y="2210"/>
                  </a:cubicBezTo>
                  <a:cubicBezTo>
                    <a:pt x="4906" y="1709"/>
                    <a:pt x="4906" y="876"/>
                    <a:pt x="4025" y="376"/>
                  </a:cubicBezTo>
                  <a:cubicBezTo>
                    <a:pt x="3596" y="126"/>
                    <a:pt x="3025" y="1"/>
                    <a:pt x="2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532;p75">
              <a:extLst>
                <a:ext uri="{FF2B5EF4-FFF2-40B4-BE49-F238E27FC236}">
                  <a16:creationId xmlns:a16="http://schemas.microsoft.com/office/drawing/2014/main" id="{A521685C-7AF7-434B-8625-CCD688CB23BA}"/>
                </a:ext>
              </a:extLst>
            </p:cNvPr>
            <p:cNvSpPr/>
            <p:nvPr/>
          </p:nvSpPr>
          <p:spPr>
            <a:xfrm>
              <a:off x="6679588" y="2680066"/>
              <a:ext cx="115949" cy="66841"/>
            </a:xfrm>
            <a:custGeom>
              <a:avLst/>
              <a:gdLst/>
              <a:ahLst/>
              <a:cxnLst/>
              <a:rect l="l" t="t" r="r" b="b"/>
              <a:pathLst>
                <a:path w="3740" h="2156" extrusionOk="0">
                  <a:moveTo>
                    <a:pt x="1858" y="0"/>
                  </a:moveTo>
                  <a:cubicBezTo>
                    <a:pt x="1382" y="0"/>
                    <a:pt x="905" y="107"/>
                    <a:pt x="548" y="322"/>
                  </a:cubicBezTo>
                  <a:cubicBezTo>
                    <a:pt x="191" y="512"/>
                    <a:pt x="0" y="798"/>
                    <a:pt x="0" y="1084"/>
                  </a:cubicBezTo>
                  <a:lnTo>
                    <a:pt x="0" y="2131"/>
                  </a:lnTo>
                  <a:cubicBezTo>
                    <a:pt x="0" y="1869"/>
                    <a:pt x="167" y="1584"/>
                    <a:pt x="548" y="1393"/>
                  </a:cubicBezTo>
                  <a:cubicBezTo>
                    <a:pt x="905" y="1179"/>
                    <a:pt x="1382" y="1072"/>
                    <a:pt x="1858" y="1072"/>
                  </a:cubicBezTo>
                  <a:cubicBezTo>
                    <a:pt x="2334" y="1072"/>
                    <a:pt x="2811" y="1179"/>
                    <a:pt x="3168" y="1393"/>
                  </a:cubicBezTo>
                  <a:cubicBezTo>
                    <a:pt x="3549" y="1608"/>
                    <a:pt x="3716" y="1869"/>
                    <a:pt x="3716" y="2155"/>
                  </a:cubicBezTo>
                  <a:lnTo>
                    <a:pt x="3739" y="1084"/>
                  </a:lnTo>
                  <a:cubicBezTo>
                    <a:pt x="3739" y="798"/>
                    <a:pt x="3549" y="536"/>
                    <a:pt x="3168" y="322"/>
                  </a:cubicBezTo>
                  <a:cubicBezTo>
                    <a:pt x="2811" y="107"/>
                    <a:pt x="2334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533;p75">
              <a:extLst>
                <a:ext uri="{FF2B5EF4-FFF2-40B4-BE49-F238E27FC236}">
                  <a16:creationId xmlns:a16="http://schemas.microsoft.com/office/drawing/2014/main" id="{4B95FA5B-D890-4426-877D-AA5ECB7E5C54}"/>
                </a:ext>
              </a:extLst>
            </p:cNvPr>
            <p:cNvSpPr/>
            <p:nvPr/>
          </p:nvSpPr>
          <p:spPr>
            <a:xfrm>
              <a:off x="6655964" y="2670641"/>
              <a:ext cx="162453" cy="86032"/>
            </a:xfrm>
            <a:custGeom>
              <a:avLst/>
              <a:gdLst/>
              <a:ahLst/>
              <a:cxnLst/>
              <a:rect l="l" t="t" r="r" b="b"/>
              <a:pathLst>
                <a:path w="5240" h="2775" extrusionOk="0">
                  <a:moveTo>
                    <a:pt x="2620" y="304"/>
                  </a:moveTo>
                  <a:cubicBezTo>
                    <a:pt x="3096" y="304"/>
                    <a:pt x="3573" y="411"/>
                    <a:pt x="3930" y="626"/>
                  </a:cubicBezTo>
                  <a:cubicBezTo>
                    <a:pt x="4668" y="1030"/>
                    <a:pt x="4668" y="1721"/>
                    <a:pt x="3954" y="2150"/>
                  </a:cubicBezTo>
                  <a:cubicBezTo>
                    <a:pt x="3585" y="2364"/>
                    <a:pt x="3108" y="2471"/>
                    <a:pt x="2632" y="2471"/>
                  </a:cubicBezTo>
                  <a:cubicBezTo>
                    <a:pt x="2156" y="2471"/>
                    <a:pt x="1679" y="2364"/>
                    <a:pt x="1310" y="2150"/>
                  </a:cubicBezTo>
                  <a:cubicBezTo>
                    <a:pt x="572" y="1721"/>
                    <a:pt x="572" y="1030"/>
                    <a:pt x="1310" y="626"/>
                  </a:cubicBezTo>
                  <a:cubicBezTo>
                    <a:pt x="1667" y="411"/>
                    <a:pt x="2144" y="304"/>
                    <a:pt x="2620" y="304"/>
                  </a:cubicBezTo>
                  <a:close/>
                  <a:moveTo>
                    <a:pt x="2620" y="0"/>
                  </a:moveTo>
                  <a:cubicBezTo>
                    <a:pt x="2007" y="0"/>
                    <a:pt x="1394" y="137"/>
                    <a:pt x="929" y="411"/>
                  </a:cubicBezTo>
                  <a:cubicBezTo>
                    <a:pt x="0" y="935"/>
                    <a:pt x="0" y="1816"/>
                    <a:pt x="929" y="2364"/>
                  </a:cubicBezTo>
                  <a:cubicBezTo>
                    <a:pt x="1405" y="2638"/>
                    <a:pt x="2019" y="2775"/>
                    <a:pt x="2629" y="2775"/>
                  </a:cubicBezTo>
                  <a:cubicBezTo>
                    <a:pt x="3239" y="2775"/>
                    <a:pt x="3846" y="2638"/>
                    <a:pt x="4311" y="2364"/>
                  </a:cubicBezTo>
                  <a:cubicBezTo>
                    <a:pt x="5240" y="1816"/>
                    <a:pt x="5240" y="935"/>
                    <a:pt x="4311" y="411"/>
                  </a:cubicBezTo>
                  <a:cubicBezTo>
                    <a:pt x="3846" y="137"/>
                    <a:pt x="3233" y="0"/>
                    <a:pt x="2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534;p75">
              <a:extLst>
                <a:ext uri="{FF2B5EF4-FFF2-40B4-BE49-F238E27FC236}">
                  <a16:creationId xmlns:a16="http://schemas.microsoft.com/office/drawing/2014/main" id="{19E52FEB-613A-4F87-A2C0-872CD1802136}"/>
                </a:ext>
              </a:extLst>
            </p:cNvPr>
            <p:cNvSpPr/>
            <p:nvPr/>
          </p:nvSpPr>
          <p:spPr>
            <a:xfrm>
              <a:off x="6732012" y="2564150"/>
              <a:ext cx="9611" cy="174265"/>
            </a:xfrm>
            <a:custGeom>
              <a:avLst/>
              <a:gdLst/>
              <a:ahLst/>
              <a:cxnLst/>
              <a:rect l="l" t="t" r="r" b="b"/>
              <a:pathLst>
                <a:path w="310" h="5621" extrusionOk="0">
                  <a:moveTo>
                    <a:pt x="146" y="0"/>
                  </a:moveTo>
                  <a:cubicBezTo>
                    <a:pt x="107" y="0"/>
                    <a:pt x="72" y="12"/>
                    <a:pt x="48" y="36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0" y="5513"/>
                  </a:lnTo>
                  <a:cubicBezTo>
                    <a:pt x="0" y="5537"/>
                    <a:pt x="0" y="5561"/>
                    <a:pt x="48" y="5585"/>
                  </a:cubicBezTo>
                  <a:cubicBezTo>
                    <a:pt x="72" y="5608"/>
                    <a:pt x="107" y="5620"/>
                    <a:pt x="146" y="5620"/>
                  </a:cubicBezTo>
                  <a:cubicBezTo>
                    <a:pt x="185" y="5620"/>
                    <a:pt x="227" y="5608"/>
                    <a:pt x="262" y="5585"/>
                  </a:cubicBezTo>
                  <a:cubicBezTo>
                    <a:pt x="286" y="5561"/>
                    <a:pt x="310" y="5537"/>
                    <a:pt x="310" y="5513"/>
                  </a:cubicBezTo>
                  <a:lnTo>
                    <a:pt x="310" y="107"/>
                  </a:lnTo>
                  <a:cubicBezTo>
                    <a:pt x="310" y="84"/>
                    <a:pt x="286" y="36"/>
                    <a:pt x="262" y="36"/>
                  </a:cubicBezTo>
                  <a:cubicBezTo>
                    <a:pt x="227" y="12"/>
                    <a:pt x="185" y="0"/>
                    <a:pt x="146" y="0"/>
                  </a:cubicBezTo>
                  <a:close/>
                </a:path>
              </a:pathLst>
            </a:custGeom>
            <a:solidFill>
              <a:srgbClr val="957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535;p75">
              <a:extLst>
                <a:ext uri="{FF2B5EF4-FFF2-40B4-BE49-F238E27FC236}">
                  <a16:creationId xmlns:a16="http://schemas.microsoft.com/office/drawing/2014/main" id="{8246BF46-E11D-4A23-9449-95526537DAAD}"/>
                </a:ext>
              </a:extLst>
            </p:cNvPr>
            <p:cNvSpPr/>
            <p:nvPr/>
          </p:nvSpPr>
          <p:spPr>
            <a:xfrm>
              <a:off x="6731268" y="2564150"/>
              <a:ext cx="11099" cy="5921"/>
            </a:xfrm>
            <a:custGeom>
              <a:avLst/>
              <a:gdLst/>
              <a:ahLst/>
              <a:cxnLst/>
              <a:rect l="l" t="t" r="r" b="b"/>
              <a:pathLst>
                <a:path w="358" h="191" extrusionOk="0">
                  <a:moveTo>
                    <a:pt x="170" y="0"/>
                  </a:moveTo>
                  <a:cubicBezTo>
                    <a:pt x="131" y="0"/>
                    <a:pt x="96" y="12"/>
                    <a:pt x="72" y="36"/>
                  </a:cubicBezTo>
                  <a:cubicBezTo>
                    <a:pt x="1" y="60"/>
                    <a:pt x="1" y="131"/>
                    <a:pt x="72" y="155"/>
                  </a:cubicBezTo>
                  <a:cubicBezTo>
                    <a:pt x="96" y="179"/>
                    <a:pt x="131" y="191"/>
                    <a:pt x="170" y="191"/>
                  </a:cubicBezTo>
                  <a:cubicBezTo>
                    <a:pt x="209" y="191"/>
                    <a:pt x="251" y="179"/>
                    <a:pt x="286" y="155"/>
                  </a:cubicBezTo>
                  <a:cubicBezTo>
                    <a:pt x="358" y="131"/>
                    <a:pt x="358" y="60"/>
                    <a:pt x="286" y="36"/>
                  </a:cubicBezTo>
                  <a:cubicBezTo>
                    <a:pt x="251" y="12"/>
                    <a:pt x="209" y="0"/>
                    <a:pt x="170" y="0"/>
                  </a:cubicBezTo>
                  <a:close/>
                </a:path>
              </a:pathLst>
            </a:custGeom>
            <a:solidFill>
              <a:srgbClr val="A7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536;p75">
              <a:extLst>
                <a:ext uri="{FF2B5EF4-FFF2-40B4-BE49-F238E27FC236}">
                  <a16:creationId xmlns:a16="http://schemas.microsoft.com/office/drawing/2014/main" id="{36BDC433-439E-4B8C-A852-F4CD429290EC}"/>
                </a:ext>
              </a:extLst>
            </p:cNvPr>
            <p:cNvSpPr/>
            <p:nvPr/>
          </p:nvSpPr>
          <p:spPr>
            <a:xfrm>
              <a:off x="6732012" y="2566723"/>
              <a:ext cx="9611" cy="171692"/>
            </a:xfrm>
            <a:custGeom>
              <a:avLst/>
              <a:gdLst/>
              <a:ahLst/>
              <a:cxnLst/>
              <a:rect l="l" t="t" r="r" b="b"/>
              <a:pathLst>
                <a:path w="310" h="5538" extrusionOk="0">
                  <a:moveTo>
                    <a:pt x="0" y="1"/>
                  </a:moveTo>
                  <a:lnTo>
                    <a:pt x="0" y="5430"/>
                  </a:lnTo>
                  <a:cubicBezTo>
                    <a:pt x="0" y="5454"/>
                    <a:pt x="0" y="5478"/>
                    <a:pt x="48" y="5502"/>
                  </a:cubicBezTo>
                  <a:cubicBezTo>
                    <a:pt x="72" y="5525"/>
                    <a:pt x="107" y="5537"/>
                    <a:pt x="146" y="5537"/>
                  </a:cubicBezTo>
                  <a:cubicBezTo>
                    <a:pt x="185" y="5537"/>
                    <a:pt x="227" y="5525"/>
                    <a:pt x="262" y="5502"/>
                  </a:cubicBezTo>
                  <a:cubicBezTo>
                    <a:pt x="286" y="5478"/>
                    <a:pt x="310" y="5454"/>
                    <a:pt x="310" y="5430"/>
                  </a:cubicBezTo>
                  <a:lnTo>
                    <a:pt x="310" y="1"/>
                  </a:lnTo>
                  <a:cubicBezTo>
                    <a:pt x="310" y="24"/>
                    <a:pt x="286" y="48"/>
                    <a:pt x="262" y="72"/>
                  </a:cubicBezTo>
                  <a:cubicBezTo>
                    <a:pt x="227" y="96"/>
                    <a:pt x="185" y="108"/>
                    <a:pt x="146" y="108"/>
                  </a:cubicBezTo>
                  <a:cubicBezTo>
                    <a:pt x="107" y="108"/>
                    <a:pt x="72" y="96"/>
                    <a:pt x="48" y="72"/>
                  </a:cubicBezTo>
                  <a:cubicBezTo>
                    <a:pt x="0" y="48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537;p75">
              <a:extLst>
                <a:ext uri="{FF2B5EF4-FFF2-40B4-BE49-F238E27FC236}">
                  <a16:creationId xmlns:a16="http://schemas.microsoft.com/office/drawing/2014/main" id="{F29595B0-6E2F-407A-BE75-DF60B320DA5C}"/>
                </a:ext>
              </a:extLst>
            </p:cNvPr>
            <p:cNvSpPr/>
            <p:nvPr/>
          </p:nvSpPr>
          <p:spPr>
            <a:xfrm>
              <a:off x="6663343" y="2536465"/>
              <a:ext cx="6666" cy="5177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215" y="167"/>
                  </a:moveTo>
                  <a:lnTo>
                    <a:pt x="1" y="2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4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538;p75">
              <a:extLst>
                <a:ext uri="{FF2B5EF4-FFF2-40B4-BE49-F238E27FC236}">
                  <a16:creationId xmlns:a16="http://schemas.microsoft.com/office/drawing/2014/main" id="{290A2C45-4DC2-4E4C-ACB4-A382B3E12459}"/>
                </a:ext>
              </a:extLst>
            </p:cNvPr>
            <p:cNvSpPr/>
            <p:nvPr/>
          </p:nvSpPr>
          <p:spPr>
            <a:xfrm>
              <a:off x="6679588" y="2540898"/>
              <a:ext cx="4464" cy="7410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0" y="0"/>
                  </a:moveTo>
                  <a:lnTo>
                    <a:pt x="143" y="238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539;p75">
              <a:extLst>
                <a:ext uri="{FF2B5EF4-FFF2-40B4-BE49-F238E27FC236}">
                  <a16:creationId xmlns:a16="http://schemas.microsoft.com/office/drawing/2014/main" id="{25FA60BD-F7BD-4E69-8B93-1A31FACCD735}"/>
                </a:ext>
              </a:extLst>
            </p:cNvPr>
            <p:cNvSpPr/>
            <p:nvPr/>
          </p:nvSpPr>
          <p:spPr>
            <a:xfrm>
              <a:off x="6698778" y="2553423"/>
              <a:ext cx="19222" cy="12587"/>
            </a:xfrm>
            <a:custGeom>
              <a:avLst/>
              <a:gdLst/>
              <a:ahLst/>
              <a:cxnLst/>
              <a:rect l="l" t="t" r="r" b="b"/>
              <a:pathLst>
                <a:path w="620" h="406" extrusionOk="0">
                  <a:moveTo>
                    <a:pt x="215" y="96"/>
                  </a:moveTo>
                  <a:lnTo>
                    <a:pt x="1" y="1"/>
                  </a:lnTo>
                  <a:lnTo>
                    <a:pt x="215" y="96"/>
                  </a:lnTo>
                  <a:lnTo>
                    <a:pt x="429" y="215"/>
                  </a:lnTo>
                  <a:lnTo>
                    <a:pt x="620" y="406"/>
                  </a:lnTo>
                  <a:lnTo>
                    <a:pt x="429" y="215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540;p75">
              <a:extLst>
                <a:ext uri="{FF2B5EF4-FFF2-40B4-BE49-F238E27FC236}">
                  <a16:creationId xmlns:a16="http://schemas.microsoft.com/office/drawing/2014/main" id="{EAABF398-08C6-40DA-A4D4-C5A8A9A9E345}"/>
                </a:ext>
              </a:extLst>
            </p:cNvPr>
            <p:cNvSpPr/>
            <p:nvPr/>
          </p:nvSpPr>
          <p:spPr>
            <a:xfrm>
              <a:off x="6731268" y="2573357"/>
              <a:ext cx="5952" cy="4464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191" y="144"/>
                  </a:moveTo>
                  <a:lnTo>
                    <a:pt x="191" y="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541;p75">
              <a:extLst>
                <a:ext uri="{FF2B5EF4-FFF2-40B4-BE49-F238E27FC236}">
                  <a16:creationId xmlns:a16="http://schemas.microsoft.com/office/drawing/2014/main" id="{305663C8-B1F3-4592-A9F2-E4FA5FEC3166}"/>
                </a:ext>
              </a:extLst>
            </p:cNvPr>
            <p:cNvSpPr/>
            <p:nvPr/>
          </p:nvSpPr>
          <p:spPr>
            <a:xfrm>
              <a:off x="6737189" y="2571900"/>
              <a:ext cx="5921" cy="5921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0" y="191"/>
                  </a:moveTo>
                  <a:lnTo>
                    <a:pt x="191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542;p75">
              <a:extLst>
                <a:ext uri="{FF2B5EF4-FFF2-40B4-BE49-F238E27FC236}">
                  <a16:creationId xmlns:a16="http://schemas.microsoft.com/office/drawing/2014/main" id="{AEDCDF22-F74A-4300-8432-46E368BF57CD}"/>
                </a:ext>
              </a:extLst>
            </p:cNvPr>
            <p:cNvSpPr/>
            <p:nvPr/>
          </p:nvSpPr>
          <p:spPr>
            <a:xfrm>
              <a:off x="6764502" y="2556399"/>
              <a:ext cx="13300" cy="7410"/>
            </a:xfrm>
            <a:custGeom>
              <a:avLst/>
              <a:gdLst/>
              <a:ahLst/>
              <a:cxnLst/>
              <a:rect l="l" t="t" r="r" b="b"/>
              <a:pathLst>
                <a:path w="429" h="239" extrusionOk="0">
                  <a:moveTo>
                    <a:pt x="0" y="238"/>
                  </a:moveTo>
                  <a:lnTo>
                    <a:pt x="214" y="143"/>
                  </a:lnTo>
                  <a:lnTo>
                    <a:pt x="429" y="0"/>
                  </a:lnTo>
                  <a:lnTo>
                    <a:pt x="214" y="143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543;p75">
              <a:extLst>
                <a:ext uri="{FF2B5EF4-FFF2-40B4-BE49-F238E27FC236}">
                  <a16:creationId xmlns:a16="http://schemas.microsoft.com/office/drawing/2014/main" id="{3329037C-1E80-4AA3-AC60-A694E2EFB34B}"/>
                </a:ext>
              </a:extLst>
            </p:cNvPr>
            <p:cNvSpPr/>
            <p:nvPr/>
          </p:nvSpPr>
          <p:spPr>
            <a:xfrm>
              <a:off x="6745281" y="2568211"/>
              <a:ext cx="4464" cy="2232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44" y="0"/>
                  </a:moveTo>
                  <a:lnTo>
                    <a:pt x="1" y="72"/>
                  </a:lnTo>
                  <a:lnTo>
                    <a:pt x="72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544;p75">
              <a:extLst>
                <a:ext uri="{FF2B5EF4-FFF2-40B4-BE49-F238E27FC236}">
                  <a16:creationId xmlns:a16="http://schemas.microsoft.com/office/drawing/2014/main" id="{A1AD17F6-23FE-429C-AE76-9055A428ED3F}"/>
                </a:ext>
              </a:extLst>
            </p:cNvPr>
            <p:cNvSpPr/>
            <p:nvPr/>
          </p:nvSpPr>
          <p:spPr>
            <a:xfrm>
              <a:off x="6799193" y="2532776"/>
              <a:ext cx="12587" cy="8154"/>
            </a:xfrm>
            <a:custGeom>
              <a:avLst/>
              <a:gdLst/>
              <a:ahLst/>
              <a:cxnLst/>
              <a:rect l="l" t="t" r="r" b="b"/>
              <a:pathLst>
                <a:path w="406" h="263" extrusionOk="0">
                  <a:moveTo>
                    <a:pt x="310" y="24"/>
                  </a:moveTo>
                  <a:lnTo>
                    <a:pt x="96" y="167"/>
                  </a:lnTo>
                  <a:lnTo>
                    <a:pt x="0" y="262"/>
                  </a:lnTo>
                  <a:lnTo>
                    <a:pt x="96" y="167"/>
                  </a:lnTo>
                  <a:lnTo>
                    <a:pt x="310" y="24"/>
                  </a:lnTo>
                  <a:lnTo>
                    <a:pt x="405" y="0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545;p75">
              <a:extLst>
                <a:ext uri="{FF2B5EF4-FFF2-40B4-BE49-F238E27FC236}">
                  <a16:creationId xmlns:a16="http://schemas.microsoft.com/office/drawing/2014/main" id="{44CFCB30-F987-45D3-A1A3-989F8F2A2042}"/>
                </a:ext>
              </a:extLst>
            </p:cNvPr>
            <p:cNvSpPr/>
            <p:nvPr/>
          </p:nvSpPr>
          <p:spPr>
            <a:xfrm>
              <a:off x="6661855" y="2494364"/>
              <a:ext cx="149928" cy="83459"/>
            </a:xfrm>
            <a:custGeom>
              <a:avLst/>
              <a:gdLst/>
              <a:ahLst/>
              <a:cxnLst/>
              <a:rect l="l" t="t" r="r" b="b"/>
              <a:pathLst>
                <a:path w="4836" h="2692" extrusionOk="0">
                  <a:moveTo>
                    <a:pt x="2644" y="1"/>
                  </a:moveTo>
                  <a:lnTo>
                    <a:pt x="2430" y="25"/>
                  </a:lnTo>
                  <a:lnTo>
                    <a:pt x="2263" y="96"/>
                  </a:lnTo>
                  <a:lnTo>
                    <a:pt x="2025" y="167"/>
                  </a:lnTo>
                  <a:lnTo>
                    <a:pt x="1787" y="191"/>
                  </a:lnTo>
                  <a:lnTo>
                    <a:pt x="1644" y="382"/>
                  </a:lnTo>
                  <a:lnTo>
                    <a:pt x="1454" y="525"/>
                  </a:lnTo>
                  <a:lnTo>
                    <a:pt x="1263" y="668"/>
                  </a:lnTo>
                  <a:lnTo>
                    <a:pt x="1001" y="668"/>
                  </a:lnTo>
                  <a:lnTo>
                    <a:pt x="787" y="763"/>
                  </a:lnTo>
                  <a:lnTo>
                    <a:pt x="644" y="977"/>
                  </a:lnTo>
                  <a:lnTo>
                    <a:pt x="430" y="1072"/>
                  </a:lnTo>
                  <a:lnTo>
                    <a:pt x="191" y="1120"/>
                  </a:lnTo>
                  <a:lnTo>
                    <a:pt x="1" y="1287"/>
                  </a:lnTo>
                  <a:lnTo>
                    <a:pt x="49" y="1358"/>
                  </a:lnTo>
                  <a:lnTo>
                    <a:pt x="49" y="1382"/>
                  </a:lnTo>
                  <a:lnTo>
                    <a:pt x="263" y="1525"/>
                  </a:lnTo>
                  <a:lnTo>
                    <a:pt x="572" y="1501"/>
                  </a:lnTo>
                  <a:lnTo>
                    <a:pt x="715" y="1739"/>
                  </a:lnTo>
                  <a:lnTo>
                    <a:pt x="977" y="1763"/>
                  </a:lnTo>
                  <a:lnTo>
                    <a:pt x="1192" y="1906"/>
                  </a:lnTo>
                  <a:lnTo>
                    <a:pt x="1406" y="2001"/>
                  </a:lnTo>
                  <a:lnTo>
                    <a:pt x="1620" y="2120"/>
                  </a:lnTo>
                  <a:lnTo>
                    <a:pt x="1811" y="2311"/>
                  </a:lnTo>
                  <a:lnTo>
                    <a:pt x="2001" y="2454"/>
                  </a:lnTo>
                  <a:lnTo>
                    <a:pt x="2240" y="2549"/>
                  </a:lnTo>
                  <a:lnTo>
                    <a:pt x="2430" y="2692"/>
                  </a:lnTo>
                  <a:lnTo>
                    <a:pt x="2621" y="2501"/>
                  </a:lnTo>
                  <a:lnTo>
                    <a:pt x="2692" y="2454"/>
                  </a:lnTo>
                  <a:lnTo>
                    <a:pt x="2835" y="2382"/>
                  </a:lnTo>
                  <a:lnTo>
                    <a:pt x="3097" y="2358"/>
                  </a:lnTo>
                  <a:lnTo>
                    <a:pt x="3311" y="2239"/>
                  </a:lnTo>
                  <a:lnTo>
                    <a:pt x="3525" y="2144"/>
                  </a:lnTo>
                  <a:lnTo>
                    <a:pt x="3740" y="2001"/>
                  </a:lnTo>
                  <a:lnTo>
                    <a:pt x="3978" y="1906"/>
                  </a:lnTo>
                  <a:lnTo>
                    <a:pt x="4121" y="1692"/>
                  </a:lnTo>
                  <a:lnTo>
                    <a:pt x="4359" y="1572"/>
                  </a:lnTo>
                  <a:lnTo>
                    <a:pt x="4430" y="1501"/>
                  </a:lnTo>
                  <a:lnTo>
                    <a:pt x="4526" y="1406"/>
                  </a:lnTo>
                  <a:lnTo>
                    <a:pt x="4740" y="1263"/>
                  </a:lnTo>
                  <a:lnTo>
                    <a:pt x="4835" y="1239"/>
                  </a:lnTo>
                  <a:lnTo>
                    <a:pt x="4621" y="1215"/>
                  </a:lnTo>
                  <a:lnTo>
                    <a:pt x="4430" y="1072"/>
                  </a:lnTo>
                  <a:lnTo>
                    <a:pt x="4216" y="977"/>
                  </a:lnTo>
                  <a:lnTo>
                    <a:pt x="4026" y="810"/>
                  </a:lnTo>
                  <a:lnTo>
                    <a:pt x="3811" y="763"/>
                  </a:lnTo>
                  <a:lnTo>
                    <a:pt x="3597" y="668"/>
                  </a:lnTo>
                  <a:lnTo>
                    <a:pt x="3478" y="406"/>
                  </a:lnTo>
                  <a:lnTo>
                    <a:pt x="3192" y="406"/>
                  </a:lnTo>
                  <a:lnTo>
                    <a:pt x="3073" y="191"/>
                  </a:lnTo>
                  <a:lnTo>
                    <a:pt x="2811" y="167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546;p75">
              <a:extLst>
                <a:ext uri="{FF2B5EF4-FFF2-40B4-BE49-F238E27FC236}">
                  <a16:creationId xmlns:a16="http://schemas.microsoft.com/office/drawing/2014/main" id="{39DEAB8D-9CA2-4BD0-9187-62CD14E07DC6}"/>
                </a:ext>
              </a:extLst>
            </p:cNvPr>
            <p:cNvSpPr/>
            <p:nvPr/>
          </p:nvSpPr>
          <p:spPr>
            <a:xfrm>
              <a:off x="6734213" y="2532776"/>
              <a:ext cx="79769" cy="139542"/>
            </a:xfrm>
            <a:custGeom>
              <a:avLst/>
              <a:gdLst/>
              <a:ahLst/>
              <a:cxnLst/>
              <a:rect l="l" t="t" r="r" b="b"/>
              <a:pathLst>
                <a:path w="2573" h="4501" extrusionOk="0">
                  <a:moveTo>
                    <a:pt x="2501" y="0"/>
                  </a:moveTo>
                  <a:lnTo>
                    <a:pt x="2406" y="24"/>
                  </a:lnTo>
                  <a:lnTo>
                    <a:pt x="2192" y="167"/>
                  </a:lnTo>
                  <a:lnTo>
                    <a:pt x="2096" y="262"/>
                  </a:lnTo>
                  <a:lnTo>
                    <a:pt x="2025" y="333"/>
                  </a:lnTo>
                  <a:lnTo>
                    <a:pt x="1787" y="453"/>
                  </a:lnTo>
                  <a:lnTo>
                    <a:pt x="1644" y="667"/>
                  </a:lnTo>
                  <a:lnTo>
                    <a:pt x="1406" y="762"/>
                  </a:lnTo>
                  <a:lnTo>
                    <a:pt x="1191" y="905"/>
                  </a:lnTo>
                  <a:lnTo>
                    <a:pt x="977" y="1000"/>
                  </a:lnTo>
                  <a:lnTo>
                    <a:pt x="763" y="1119"/>
                  </a:lnTo>
                  <a:lnTo>
                    <a:pt x="501" y="1143"/>
                  </a:lnTo>
                  <a:lnTo>
                    <a:pt x="429" y="1215"/>
                  </a:lnTo>
                  <a:lnTo>
                    <a:pt x="358" y="1215"/>
                  </a:lnTo>
                  <a:lnTo>
                    <a:pt x="287" y="1262"/>
                  </a:lnTo>
                  <a:lnTo>
                    <a:pt x="96" y="1453"/>
                  </a:lnTo>
                  <a:lnTo>
                    <a:pt x="96" y="1477"/>
                  </a:lnTo>
                  <a:lnTo>
                    <a:pt x="72" y="1739"/>
                  </a:lnTo>
                  <a:lnTo>
                    <a:pt x="72" y="1977"/>
                  </a:lnTo>
                  <a:lnTo>
                    <a:pt x="96" y="2215"/>
                  </a:lnTo>
                  <a:lnTo>
                    <a:pt x="144" y="2453"/>
                  </a:lnTo>
                  <a:lnTo>
                    <a:pt x="1" y="2691"/>
                  </a:lnTo>
                  <a:lnTo>
                    <a:pt x="167" y="2929"/>
                  </a:lnTo>
                  <a:lnTo>
                    <a:pt x="167" y="3167"/>
                  </a:lnTo>
                  <a:lnTo>
                    <a:pt x="25" y="3406"/>
                  </a:lnTo>
                  <a:lnTo>
                    <a:pt x="191" y="3644"/>
                  </a:lnTo>
                  <a:lnTo>
                    <a:pt x="1" y="3906"/>
                  </a:lnTo>
                  <a:lnTo>
                    <a:pt x="167" y="4144"/>
                  </a:lnTo>
                  <a:lnTo>
                    <a:pt x="191" y="4382"/>
                  </a:lnTo>
                  <a:lnTo>
                    <a:pt x="167" y="4501"/>
                  </a:lnTo>
                  <a:lnTo>
                    <a:pt x="334" y="4406"/>
                  </a:lnTo>
                  <a:lnTo>
                    <a:pt x="501" y="4239"/>
                  </a:lnTo>
                  <a:lnTo>
                    <a:pt x="763" y="4239"/>
                  </a:lnTo>
                  <a:lnTo>
                    <a:pt x="953" y="4120"/>
                  </a:lnTo>
                  <a:lnTo>
                    <a:pt x="1096" y="3906"/>
                  </a:lnTo>
                  <a:lnTo>
                    <a:pt x="1334" y="3858"/>
                  </a:lnTo>
                  <a:lnTo>
                    <a:pt x="1453" y="3620"/>
                  </a:lnTo>
                  <a:lnTo>
                    <a:pt x="1739" y="3644"/>
                  </a:lnTo>
                  <a:lnTo>
                    <a:pt x="1954" y="3548"/>
                  </a:lnTo>
                  <a:lnTo>
                    <a:pt x="2096" y="3334"/>
                  </a:lnTo>
                  <a:lnTo>
                    <a:pt x="2311" y="3239"/>
                  </a:lnTo>
                  <a:lnTo>
                    <a:pt x="2430" y="3072"/>
                  </a:lnTo>
                  <a:lnTo>
                    <a:pt x="2525" y="2905"/>
                  </a:lnTo>
                  <a:lnTo>
                    <a:pt x="2549" y="2691"/>
                  </a:lnTo>
                  <a:lnTo>
                    <a:pt x="2430" y="2477"/>
                  </a:lnTo>
                  <a:lnTo>
                    <a:pt x="2549" y="2239"/>
                  </a:lnTo>
                  <a:lnTo>
                    <a:pt x="2525" y="2024"/>
                  </a:lnTo>
                  <a:lnTo>
                    <a:pt x="2477" y="1810"/>
                  </a:lnTo>
                  <a:lnTo>
                    <a:pt x="2549" y="1596"/>
                  </a:lnTo>
                  <a:lnTo>
                    <a:pt x="2573" y="1381"/>
                  </a:lnTo>
                  <a:lnTo>
                    <a:pt x="2382" y="1167"/>
                  </a:lnTo>
                  <a:lnTo>
                    <a:pt x="2430" y="929"/>
                  </a:lnTo>
                  <a:lnTo>
                    <a:pt x="2430" y="715"/>
                  </a:lnTo>
                  <a:lnTo>
                    <a:pt x="2382" y="500"/>
                  </a:lnTo>
                  <a:lnTo>
                    <a:pt x="2549" y="286"/>
                  </a:lnTo>
                  <a:lnTo>
                    <a:pt x="2573" y="24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547;p75">
              <a:extLst>
                <a:ext uri="{FF2B5EF4-FFF2-40B4-BE49-F238E27FC236}">
                  <a16:creationId xmlns:a16="http://schemas.microsoft.com/office/drawing/2014/main" id="{5DB32E3D-B7B6-428C-BF4D-A8447A31B9A7}"/>
                </a:ext>
              </a:extLst>
            </p:cNvPr>
            <p:cNvSpPr/>
            <p:nvPr/>
          </p:nvSpPr>
          <p:spPr>
            <a:xfrm>
              <a:off x="6813950" y="2531288"/>
              <a:ext cx="1519" cy="77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2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548;p75">
              <a:extLst>
                <a:ext uri="{FF2B5EF4-FFF2-40B4-BE49-F238E27FC236}">
                  <a16:creationId xmlns:a16="http://schemas.microsoft.com/office/drawing/2014/main" id="{47F69918-2874-4A56-9CB1-925201F38717}"/>
                </a:ext>
              </a:extLst>
            </p:cNvPr>
            <p:cNvSpPr/>
            <p:nvPr/>
          </p:nvSpPr>
          <p:spPr>
            <a:xfrm>
              <a:off x="6737189" y="257779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549;p75">
              <a:extLst>
                <a:ext uri="{FF2B5EF4-FFF2-40B4-BE49-F238E27FC236}">
                  <a16:creationId xmlns:a16="http://schemas.microsoft.com/office/drawing/2014/main" id="{6E694FD3-F465-4011-B73E-7DC9E1E68A71}"/>
                </a:ext>
              </a:extLst>
            </p:cNvPr>
            <p:cNvSpPr/>
            <p:nvPr/>
          </p:nvSpPr>
          <p:spPr>
            <a:xfrm>
              <a:off x="6789583" y="2540898"/>
              <a:ext cx="9642" cy="5921"/>
            </a:xfrm>
            <a:custGeom>
              <a:avLst/>
              <a:gdLst/>
              <a:ahLst/>
              <a:cxnLst/>
              <a:rect l="l" t="t" r="r" b="b"/>
              <a:pathLst>
                <a:path w="311" h="191" extrusionOk="0">
                  <a:moveTo>
                    <a:pt x="1" y="191"/>
                  </a:moveTo>
                  <a:lnTo>
                    <a:pt x="239" y="71"/>
                  </a:lnTo>
                  <a:lnTo>
                    <a:pt x="310" y="0"/>
                  </a:lnTo>
                  <a:lnTo>
                    <a:pt x="239" y="7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550;p75">
              <a:extLst>
                <a:ext uri="{FF2B5EF4-FFF2-40B4-BE49-F238E27FC236}">
                  <a16:creationId xmlns:a16="http://schemas.microsoft.com/office/drawing/2014/main" id="{334ABD9A-F98C-4F45-9865-87B150C30432}"/>
                </a:ext>
              </a:extLst>
            </p:cNvPr>
            <p:cNvSpPr/>
            <p:nvPr/>
          </p:nvSpPr>
          <p:spPr>
            <a:xfrm>
              <a:off x="6749714" y="2567467"/>
              <a:ext cx="8154" cy="775"/>
            </a:xfrm>
            <a:custGeom>
              <a:avLst/>
              <a:gdLst/>
              <a:ahLst/>
              <a:cxnLst/>
              <a:rect l="l" t="t" r="r" b="b"/>
              <a:pathLst>
                <a:path w="263" h="25" extrusionOk="0">
                  <a:moveTo>
                    <a:pt x="1" y="24"/>
                  </a:moveTo>
                  <a:lnTo>
                    <a:pt x="263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551;p75">
              <a:extLst>
                <a:ext uri="{FF2B5EF4-FFF2-40B4-BE49-F238E27FC236}">
                  <a16:creationId xmlns:a16="http://schemas.microsoft.com/office/drawing/2014/main" id="{CBF9C732-32E6-490A-96EE-E6CE2CCC1CEE}"/>
                </a:ext>
              </a:extLst>
            </p:cNvPr>
            <p:cNvSpPr/>
            <p:nvPr/>
          </p:nvSpPr>
          <p:spPr>
            <a:xfrm>
              <a:off x="6743080" y="2570412"/>
              <a:ext cx="2232" cy="1519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1" y="48"/>
                  </a:move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552;p75">
              <a:extLst>
                <a:ext uri="{FF2B5EF4-FFF2-40B4-BE49-F238E27FC236}">
                  <a16:creationId xmlns:a16="http://schemas.microsoft.com/office/drawing/2014/main" id="{34519092-EC73-4FDE-83D5-92676D0DD369}"/>
                </a:ext>
              </a:extLst>
            </p:cNvPr>
            <p:cNvSpPr/>
            <p:nvPr/>
          </p:nvSpPr>
          <p:spPr>
            <a:xfrm>
              <a:off x="6659654" y="2536465"/>
              <a:ext cx="80513" cy="136597"/>
            </a:xfrm>
            <a:custGeom>
              <a:avLst/>
              <a:gdLst/>
              <a:ahLst/>
              <a:cxnLst/>
              <a:rect l="l" t="t" r="r" b="b"/>
              <a:pathLst>
                <a:path w="2597" h="4406" extrusionOk="0">
                  <a:moveTo>
                    <a:pt x="120" y="0"/>
                  </a:moveTo>
                  <a:lnTo>
                    <a:pt x="120" y="24"/>
                  </a:lnTo>
                  <a:lnTo>
                    <a:pt x="134" y="33"/>
                  </a:lnTo>
                  <a:lnTo>
                    <a:pt x="134" y="33"/>
                  </a:lnTo>
                  <a:lnTo>
                    <a:pt x="120" y="0"/>
                  </a:lnTo>
                  <a:close/>
                  <a:moveTo>
                    <a:pt x="134" y="33"/>
                  </a:moveTo>
                  <a:lnTo>
                    <a:pt x="191" y="167"/>
                  </a:lnTo>
                  <a:lnTo>
                    <a:pt x="167" y="381"/>
                  </a:lnTo>
                  <a:lnTo>
                    <a:pt x="191" y="596"/>
                  </a:lnTo>
                  <a:lnTo>
                    <a:pt x="215" y="810"/>
                  </a:lnTo>
                  <a:lnTo>
                    <a:pt x="72" y="1048"/>
                  </a:lnTo>
                  <a:lnTo>
                    <a:pt x="0" y="1262"/>
                  </a:lnTo>
                  <a:lnTo>
                    <a:pt x="143" y="1477"/>
                  </a:lnTo>
                  <a:lnTo>
                    <a:pt x="191" y="1691"/>
                  </a:lnTo>
                  <a:lnTo>
                    <a:pt x="24" y="1905"/>
                  </a:lnTo>
                  <a:lnTo>
                    <a:pt x="72" y="2120"/>
                  </a:lnTo>
                  <a:lnTo>
                    <a:pt x="215" y="2358"/>
                  </a:lnTo>
                  <a:lnTo>
                    <a:pt x="0" y="2572"/>
                  </a:lnTo>
                  <a:lnTo>
                    <a:pt x="167" y="2786"/>
                  </a:lnTo>
                  <a:lnTo>
                    <a:pt x="191" y="2953"/>
                  </a:lnTo>
                  <a:lnTo>
                    <a:pt x="334" y="3096"/>
                  </a:lnTo>
                  <a:lnTo>
                    <a:pt x="501" y="3287"/>
                  </a:lnTo>
                  <a:lnTo>
                    <a:pt x="715" y="3358"/>
                  </a:lnTo>
                  <a:lnTo>
                    <a:pt x="905" y="3501"/>
                  </a:lnTo>
                  <a:lnTo>
                    <a:pt x="1120" y="3596"/>
                  </a:lnTo>
                  <a:lnTo>
                    <a:pt x="1286" y="3763"/>
                  </a:lnTo>
                  <a:lnTo>
                    <a:pt x="1525" y="3810"/>
                  </a:lnTo>
                  <a:lnTo>
                    <a:pt x="1715" y="3930"/>
                  </a:lnTo>
                  <a:lnTo>
                    <a:pt x="1929" y="4025"/>
                  </a:lnTo>
                  <a:lnTo>
                    <a:pt x="2072" y="4239"/>
                  </a:lnTo>
                  <a:lnTo>
                    <a:pt x="2263" y="4358"/>
                  </a:lnTo>
                  <a:lnTo>
                    <a:pt x="2525" y="4406"/>
                  </a:lnTo>
                  <a:lnTo>
                    <a:pt x="2572" y="4382"/>
                  </a:lnTo>
                  <a:lnTo>
                    <a:pt x="2596" y="4263"/>
                  </a:lnTo>
                  <a:lnTo>
                    <a:pt x="2572" y="4025"/>
                  </a:lnTo>
                  <a:lnTo>
                    <a:pt x="2406" y="3787"/>
                  </a:lnTo>
                  <a:lnTo>
                    <a:pt x="2596" y="3525"/>
                  </a:lnTo>
                  <a:lnTo>
                    <a:pt x="2430" y="3287"/>
                  </a:lnTo>
                  <a:lnTo>
                    <a:pt x="2572" y="3048"/>
                  </a:lnTo>
                  <a:lnTo>
                    <a:pt x="2572" y="2810"/>
                  </a:lnTo>
                  <a:lnTo>
                    <a:pt x="2406" y="2572"/>
                  </a:lnTo>
                  <a:lnTo>
                    <a:pt x="2549" y="2334"/>
                  </a:lnTo>
                  <a:lnTo>
                    <a:pt x="2501" y="2096"/>
                  </a:lnTo>
                  <a:lnTo>
                    <a:pt x="2477" y="1858"/>
                  </a:lnTo>
                  <a:lnTo>
                    <a:pt x="2477" y="1620"/>
                  </a:lnTo>
                  <a:lnTo>
                    <a:pt x="2501" y="1358"/>
                  </a:lnTo>
                  <a:lnTo>
                    <a:pt x="2501" y="1334"/>
                  </a:lnTo>
                  <a:lnTo>
                    <a:pt x="2311" y="1191"/>
                  </a:lnTo>
                  <a:lnTo>
                    <a:pt x="2072" y="1096"/>
                  </a:lnTo>
                  <a:lnTo>
                    <a:pt x="1882" y="953"/>
                  </a:lnTo>
                  <a:lnTo>
                    <a:pt x="1691" y="762"/>
                  </a:lnTo>
                  <a:lnTo>
                    <a:pt x="1477" y="643"/>
                  </a:lnTo>
                  <a:lnTo>
                    <a:pt x="1263" y="548"/>
                  </a:lnTo>
                  <a:lnTo>
                    <a:pt x="1048" y="405"/>
                  </a:lnTo>
                  <a:lnTo>
                    <a:pt x="786" y="381"/>
                  </a:lnTo>
                  <a:lnTo>
                    <a:pt x="643" y="143"/>
                  </a:lnTo>
                  <a:lnTo>
                    <a:pt x="334" y="167"/>
                  </a:lnTo>
                  <a:lnTo>
                    <a:pt x="134" y="3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553;p75">
              <a:extLst>
                <a:ext uri="{FF2B5EF4-FFF2-40B4-BE49-F238E27FC236}">
                  <a16:creationId xmlns:a16="http://schemas.microsoft.com/office/drawing/2014/main" id="{DB86B763-201E-4642-AFAE-C901890F1A88}"/>
                </a:ext>
              </a:extLst>
            </p:cNvPr>
            <p:cNvSpPr/>
            <p:nvPr/>
          </p:nvSpPr>
          <p:spPr>
            <a:xfrm>
              <a:off x="6717968" y="2565979"/>
              <a:ext cx="13331" cy="7410"/>
            </a:xfrm>
            <a:custGeom>
              <a:avLst/>
              <a:gdLst/>
              <a:ahLst/>
              <a:cxnLst/>
              <a:rect l="l" t="t" r="r" b="b"/>
              <a:pathLst>
                <a:path w="430" h="239" extrusionOk="0">
                  <a:moveTo>
                    <a:pt x="1" y="1"/>
                  </a:moveTo>
                  <a:lnTo>
                    <a:pt x="191" y="144"/>
                  </a:lnTo>
                  <a:lnTo>
                    <a:pt x="430" y="239"/>
                  </a:lnTo>
                  <a:lnTo>
                    <a:pt x="191" y="144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554;p75">
              <a:extLst>
                <a:ext uri="{FF2B5EF4-FFF2-40B4-BE49-F238E27FC236}">
                  <a16:creationId xmlns:a16="http://schemas.microsoft.com/office/drawing/2014/main" id="{32C0F452-C195-49C2-8B81-33030343A2E9}"/>
                </a:ext>
              </a:extLst>
            </p:cNvPr>
            <p:cNvSpPr/>
            <p:nvPr/>
          </p:nvSpPr>
          <p:spPr>
            <a:xfrm>
              <a:off x="6669977" y="2540898"/>
              <a:ext cx="9642" cy="744"/>
            </a:xfrm>
            <a:custGeom>
              <a:avLst/>
              <a:gdLst/>
              <a:ahLst/>
              <a:cxnLst/>
              <a:rect l="l" t="t" r="r" b="b"/>
              <a:pathLst>
                <a:path w="311" h="24" extrusionOk="0">
                  <a:moveTo>
                    <a:pt x="1" y="24"/>
                  </a:moveTo>
                  <a:lnTo>
                    <a:pt x="310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555;p75">
              <a:extLst>
                <a:ext uri="{FF2B5EF4-FFF2-40B4-BE49-F238E27FC236}">
                  <a16:creationId xmlns:a16="http://schemas.microsoft.com/office/drawing/2014/main" id="{964E51AD-2879-4F5A-92D8-52299C7A9CD7}"/>
                </a:ext>
              </a:extLst>
            </p:cNvPr>
            <p:cNvSpPr/>
            <p:nvPr/>
          </p:nvSpPr>
          <p:spPr>
            <a:xfrm>
              <a:off x="6684021" y="2548277"/>
              <a:ext cx="14788" cy="5177"/>
            </a:xfrm>
            <a:custGeom>
              <a:avLst/>
              <a:gdLst/>
              <a:ahLst/>
              <a:cxnLst/>
              <a:rect l="l" t="t" r="r" b="b"/>
              <a:pathLst>
                <a:path w="477" h="167" extrusionOk="0">
                  <a:moveTo>
                    <a:pt x="0" y="0"/>
                  </a:moveTo>
                  <a:lnTo>
                    <a:pt x="262" y="24"/>
                  </a:lnTo>
                  <a:lnTo>
                    <a:pt x="477" y="167"/>
                  </a:lnTo>
                  <a:lnTo>
                    <a:pt x="262" y="24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2631;p40">
            <a:extLst>
              <a:ext uri="{FF2B5EF4-FFF2-40B4-BE49-F238E27FC236}">
                <a16:creationId xmlns:a16="http://schemas.microsoft.com/office/drawing/2014/main" id="{996BCE40-9914-40CC-940F-8189D93CD50C}"/>
              </a:ext>
            </a:extLst>
          </p:cNvPr>
          <p:cNvGrpSpPr/>
          <p:nvPr/>
        </p:nvGrpSpPr>
        <p:grpSpPr>
          <a:xfrm>
            <a:off x="7911054" y="3131141"/>
            <a:ext cx="243972" cy="161330"/>
            <a:chOff x="2472236" y="4329463"/>
            <a:chExt cx="646284" cy="427478"/>
          </a:xfrm>
        </p:grpSpPr>
        <p:sp>
          <p:nvSpPr>
            <p:cNvPr id="179" name="Google Shape;2632;p40">
              <a:extLst>
                <a:ext uri="{FF2B5EF4-FFF2-40B4-BE49-F238E27FC236}">
                  <a16:creationId xmlns:a16="http://schemas.microsoft.com/office/drawing/2014/main" id="{19137857-E0BC-47A2-BDAB-85146227E07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633;p40">
              <a:extLst>
                <a:ext uri="{FF2B5EF4-FFF2-40B4-BE49-F238E27FC236}">
                  <a16:creationId xmlns:a16="http://schemas.microsoft.com/office/drawing/2014/main" id="{576EE141-9CF8-4A9D-B323-CD3795001DE5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634;p40">
              <a:extLst>
                <a:ext uri="{FF2B5EF4-FFF2-40B4-BE49-F238E27FC236}">
                  <a16:creationId xmlns:a16="http://schemas.microsoft.com/office/drawing/2014/main" id="{ADB0D9DA-32E6-4DD3-8369-501578A98238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635;p40">
              <a:extLst>
                <a:ext uri="{FF2B5EF4-FFF2-40B4-BE49-F238E27FC236}">
                  <a16:creationId xmlns:a16="http://schemas.microsoft.com/office/drawing/2014/main" id="{0C30629E-DE53-4AD4-99A2-022659B52805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636;p40">
              <a:extLst>
                <a:ext uri="{FF2B5EF4-FFF2-40B4-BE49-F238E27FC236}">
                  <a16:creationId xmlns:a16="http://schemas.microsoft.com/office/drawing/2014/main" id="{4614BE75-16C1-4754-B110-F72C8B01CF7B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637;p40">
              <a:extLst>
                <a:ext uri="{FF2B5EF4-FFF2-40B4-BE49-F238E27FC236}">
                  <a16:creationId xmlns:a16="http://schemas.microsoft.com/office/drawing/2014/main" id="{47265609-2BEF-4FE4-BE85-3EF16A675D0D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638;p40">
              <a:extLst>
                <a:ext uri="{FF2B5EF4-FFF2-40B4-BE49-F238E27FC236}">
                  <a16:creationId xmlns:a16="http://schemas.microsoft.com/office/drawing/2014/main" id="{DDED0A6C-DA9A-4C68-9102-9244F3748A04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639;p40">
              <a:extLst>
                <a:ext uri="{FF2B5EF4-FFF2-40B4-BE49-F238E27FC236}">
                  <a16:creationId xmlns:a16="http://schemas.microsoft.com/office/drawing/2014/main" id="{8B4D40C9-3D2E-4C70-A9A2-0549C795E7B2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640;p40">
              <a:extLst>
                <a:ext uri="{FF2B5EF4-FFF2-40B4-BE49-F238E27FC236}">
                  <a16:creationId xmlns:a16="http://schemas.microsoft.com/office/drawing/2014/main" id="{22C5C926-D453-40C8-BD8A-7EC01FC628ED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641;p40">
              <a:extLst>
                <a:ext uri="{FF2B5EF4-FFF2-40B4-BE49-F238E27FC236}">
                  <a16:creationId xmlns:a16="http://schemas.microsoft.com/office/drawing/2014/main" id="{53851BF2-3D18-40B3-AAAD-DCC9EC8C4426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642;p40">
              <a:extLst>
                <a:ext uri="{FF2B5EF4-FFF2-40B4-BE49-F238E27FC236}">
                  <a16:creationId xmlns:a16="http://schemas.microsoft.com/office/drawing/2014/main" id="{5486A18E-159A-4A11-AA3B-B367BD6188B6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78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245393" y="3235898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7730834" y="199352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802554" y="4087933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144146" y="2242158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754985" y="239991"/>
            <a:ext cx="7733312" cy="4781117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5732;p63">
            <a:extLst>
              <a:ext uri="{FF2B5EF4-FFF2-40B4-BE49-F238E27FC236}">
                <a16:creationId xmlns:a16="http://schemas.microsoft.com/office/drawing/2014/main" id="{6439762B-760B-4367-8664-D66F52ED3ED3}"/>
              </a:ext>
            </a:extLst>
          </p:cNvPr>
          <p:cNvGrpSpPr/>
          <p:nvPr/>
        </p:nvGrpSpPr>
        <p:grpSpPr>
          <a:xfrm flipH="1">
            <a:off x="8785557" y="4306157"/>
            <a:ext cx="271859" cy="233627"/>
            <a:chOff x="739150" y="4174275"/>
            <a:chExt cx="945925" cy="812900"/>
          </a:xfrm>
        </p:grpSpPr>
        <p:sp>
          <p:nvSpPr>
            <p:cNvPr id="123" name="Google Shape;5733;p63">
              <a:extLst>
                <a:ext uri="{FF2B5EF4-FFF2-40B4-BE49-F238E27FC236}">
                  <a16:creationId xmlns:a16="http://schemas.microsoft.com/office/drawing/2014/main" id="{CA70A326-35E3-4C05-8248-A02D2FD98F25}"/>
                </a:ext>
              </a:extLst>
            </p:cNvPr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734;p63">
              <a:extLst>
                <a:ext uri="{FF2B5EF4-FFF2-40B4-BE49-F238E27FC236}">
                  <a16:creationId xmlns:a16="http://schemas.microsoft.com/office/drawing/2014/main" id="{2DCA0FD1-F9BC-45EF-95A0-C783AA59BB05}"/>
                </a:ext>
              </a:extLst>
            </p:cNvPr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735;p63">
              <a:extLst>
                <a:ext uri="{FF2B5EF4-FFF2-40B4-BE49-F238E27FC236}">
                  <a16:creationId xmlns:a16="http://schemas.microsoft.com/office/drawing/2014/main" id="{22BD1AE2-3BC4-4865-A292-25643C236B17}"/>
                </a:ext>
              </a:extLst>
            </p:cNvPr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36;p63">
              <a:extLst>
                <a:ext uri="{FF2B5EF4-FFF2-40B4-BE49-F238E27FC236}">
                  <a16:creationId xmlns:a16="http://schemas.microsoft.com/office/drawing/2014/main" id="{4064A84D-1E24-451C-B7DC-D2A396B71B44}"/>
                </a:ext>
              </a:extLst>
            </p:cNvPr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37;p63">
              <a:extLst>
                <a:ext uri="{FF2B5EF4-FFF2-40B4-BE49-F238E27FC236}">
                  <a16:creationId xmlns:a16="http://schemas.microsoft.com/office/drawing/2014/main" id="{96E65D58-90FC-4B13-8227-4BFB3D5BB6FD}"/>
                </a:ext>
              </a:extLst>
            </p:cNvPr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38;p63">
              <a:extLst>
                <a:ext uri="{FF2B5EF4-FFF2-40B4-BE49-F238E27FC236}">
                  <a16:creationId xmlns:a16="http://schemas.microsoft.com/office/drawing/2014/main" id="{9695A81F-F449-4FBE-BB34-D0569028C98D}"/>
                </a:ext>
              </a:extLst>
            </p:cNvPr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39;p63">
              <a:extLst>
                <a:ext uri="{FF2B5EF4-FFF2-40B4-BE49-F238E27FC236}">
                  <a16:creationId xmlns:a16="http://schemas.microsoft.com/office/drawing/2014/main" id="{E9BBF7BE-3257-49B1-B537-4E61270146A9}"/>
                </a:ext>
              </a:extLst>
            </p:cNvPr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40;p63">
              <a:extLst>
                <a:ext uri="{FF2B5EF4-FFF2-40B4-BE49-F238E27FC236}">
                  <a16:creationId xmlns:a16="http://schemas.microsoft.com/office/drawing/2014/main" id="{6FCF6C77-3CFB-4993-9A60-8844A9710505}"/>
                </a:ext>
              </a:extLst>
            </p:cNvPr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1;p63">
              <a:extLst>
                <a:ext uri="{FF2B5EF4-FFF2-40B4-BE49-F238E27FC236}">
                  <a16:creationId xmlns:a16="http://schemas.microsoft.com/office/drawing/2014/main" id="{C59ABF37-BC66-4D48-B38C-3852398B780F}"/>
                </a:ext>
              </a:extLst>
            </p:cNvPr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71158" y="56938"/>
            <a:ext cx="1196054" cy="769441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256765" y="166069"/>
            <a:ext cx="1592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5</a:t>
            </a:r>
            <a:endParaRPr lang="ru-RU" sz="1600" dirty="0"/>
          </a:p>
        </p:txBody>
      </p:sp>
      <p:pic>
        <p:nvPicPr>
          <p:cNvPr id="2" name="Новый проект5">
            <a:hlinkClick r:id="" action="ppaction://media"/>
            <a:extLst>
              <a:ext uri="{FF2B5EF4-FFF2-40B4-BE49-F238E27FC236}">
                <a16:creationId xmlns:a16="http://schemas.microsoft.com/office/drawing/2014/main" id="{9043CEDA-B4D6-41BC-9DAF-2B53EF60F4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742" y="421992"/>
            <a:ext cx="7096771" cy="3991933"/>
          </a:xfrm>
          <a:prstGeom prst="rect">
            <a:avLst/>
          </a:prstGeom>
        </p:spPr>
      </p:pic>
      <p:grpSp>
        <p:nvGrpSpPr>
          <p:cNvPr id="133" name="Google Shape;2732;p41">
            <a:extLst>
              <a:ext uri="{FF2B5EF4-FFF2-40B4-BE49-F238E27FC236}">
                <a16:creationId xmlns:a16="http://schemas.microsoft.com/office/drawing/2014/main" id="{A45818E6-2103-4D43-972D-8F10E6FCFE8A}"/>
              </a:ext>
            </a:extLst>
          </p:cNvPr>
          <p:cNvGrpSpPr/>
          <p:nvPr/>
        </p:nvGrpSpPr>
        <p:grpSpPr>
          <a:xfrm>
            <a:off x="248122" y="1487860"/>
            <a:ext cx="243987" cy="339453"/>
            <a:chOff x="4661686" y="366694"/>
            <a:chExt cx="243987" cy="339453"/>
          </a:xfrm>
        </p:grpSpPr>
        <p:sp>
          <p:nvSpPr>
            <p:cNvPr id="134" name="Google Shape;2733;p41">
              <a:extLst>
                <a:ext uri="{FF2B5EF4-FFF2-40B4-BE49-F238E27FC236}">
                  <a16:creationId xmlns:a16="http://schemas.microsoft.com/office/drawing/2014/main" id="{F8E3C80E-E810-45AB-B55F-E4003C13DAC6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34;p41">
              <a:extLst>
                <a:ext uri="{FF2B5EF4-FFF2-40B4-BE49-F238E27FC236}">
                  <a16:creationId xmlns:a16="http://schemas.microsoft.com/office/drawing/2014/main" id="{7DB3B728-A83A-4325-A774-A717B16FE0EF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35;p41">
              <a:extLst>
                <a:ext uri="{FF2B5EF4-FFF2-40B4-BE49-F238E27FC236}">
                  <a16:creationId xmlns:a16="http://schemas.microsoft.com/office/drawing/2014/main" id="{E06EF5A2-E37F-4A25-8EA4-04FDE1747EA0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36;p41">
              <a:extLst>
                <a:ext uri="{FF2B5EF4-FFF2-40B4-BE49-F238E27FC236}">
                  <a16:creationId xmlns:a16="http://schemas.microsoft.com/office/drawing/2014/main" id="{E64173E8-12B8-428A-8452-E4488ED94EA5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37;p41">
              <a:extLst>
                <a:ext uri="{FF2B5EF4-FFF2-40B4-BE49-F238E27FC236}">
                  <a16:creationId xmlns:a16="http://schemas.microsoft.com/office/drawing/2014/main" id="{38969341-7FF7-418A-94D3-EAB80D5CDB09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38;p41">
              <a:extLst>
                <a:ext uri="{FF2B5EF4-FFF2-40B4-BE49-F238E27FC236}">
                  <a16:creationId xmlns:a16="http://schemas.microsoft.com/office/drawing/2014/main" id="{9F404578-A66C-41FB-9243-C50EF907B7CB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2732;p41">
            <a:extLst>
              <a:ext uri="{FF2B5EF4-FFF2-40B4-BE49-F238E27FC236}">
                <a16:creationId xmlns:a16="http://schemas.microsoft.com/office/drawing/2014/main" id="{7365CC44-ADD0-46E7-9379-224475F562EA}"/>
              </a:ext>
            </a:extLst>
          </p:cNvPr>
          <p:cNvGrpSpPr/>
          <p:nvPr/>
        </p:nvGrpSpPr>
        <p:grpSpPr>
          <a:xfrm>
            <a:off x="8818594" y="1416921"/>
            <a:ext cx="243987" cy="339453"/>
            <a:chOff x="4661686" y="366694"/>
            <a:chExt cx="243987" cy="339453"/>
          </a:xfrm>
        </p:grpSpPr>
        <p:sp>
          <p:nvSpPr>
            <p:cNvPr id="142" name="Google Shape;2733;p41">
              <a:extLst>
                <a:ext uri="{FF2B5EF4-FFF2-40B4-BE49-F238E27FC236}">
                  <a16:creationId xmlns:a16="http://schemas.microsoft.com/office/drawing/2014/main" id="{EAFE69DC-5288-4D37-B3D2-87494A0F0D41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34;p41">
              <a:extLst>
                <a:ext uri="{FF2B5EF4-FFF2-40B4-BE49-F238E27FC236}">
                  <a16:creationId xmlns:a16="http://schemas.microsoft.com/office/drawing/2014/main" id="{3659A0F2-4AD4-455B-9AF0-BE9A51AD0FD5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35;p41">
              <a:extLst>
                <a:ext uri="{FF2B5EF4-FFF2-40B4-BE49-F238E27FC236}">
                  <a16:creationId xmlns:a16="http://schemas.microsoft.com/office/drawing/2014/main" id="{A9E9F9D9-B9B9-4330-A7BD-E33D8BEB431A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36;p41">
              <a:extLst>
                <a:ext uri="{FF2B5EF4-FFF2-40B4-BE49-F238E27FC236}">
                  <a16:creationId xmlns:a16="http://schemas.microsoft.com/office/drawing/2014/main" id="{4B8FA2EA-2EE4-458C-8B94-A2BB2F3FFE0E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37;p41">
              <a:extLst>
                <a:ext uri="{FF2B5EF4-FFF2-40B4-BE49-F238E27FC236}">
                  <a16:creationId xmlns:a16="http://schemas.microsoft.com/office/drawing/2014/main" id="{23C28B4F-E334-41D4-ABAD-2D5993C07945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38;p41">
              <a:extLst>
                <a:ext uri="{FF2B5EF4-FFF2-40B4-BE49-F238E27FC236}">
                  <a16:creationId xmlns:a16="http://schemas.microsoft.com/office/drawing/2014/main" id="{4A222C22-CB94-4A38-994C-CD4EA18DF09D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8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CAAC7E-C6E3-4632-93F9-B022260721E1}"/>
              </a:ext>
            </a:extLst>
          </p:cNvPr>
          <p:cNvSpPr txBox="1"/>
          <p:nvPr/>
        </p:nvSpPr>
        <p:spPr>
          <a:xfrm>
            <a:off x="2339162" y="425303"/>
            <a:ext cx="428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latin typeface="Bookman Old Style" panose="02050604050505020204" pitchFamily="18" charset="0"/>
              </a:rPr>
              <a:t>Полезность проекта</a:t>
            </a:r>
            <a:endParaRPr lang="ru-RU" sz="3200" dirty="0"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1766D-8BA5-43C2-B23A-EBCC0251BFEE}"/>
              </a:ext>
            </a:extLst>
          </p:cNvPr>
          <p:cNvSpPr txBox="1"/>
          <p:nvPr/>
        </p:nvSpPr>
        <p:spPr>
          <a:xfrm>
            <a:off x="478465" y="132516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C66C-BFCE-4169-B899-0CD85B982959}"/>
              </a:ext>
            </a:extLst>
          </p:cNvPr>
          <p:cNvSpPr txBox="1"/>
          <p:nvPr/>
        </p:nvSpPr>
        <p:spPr>
          <a:xfrm>
            <a:off x="4242391" y="286422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11" name="Google Shape;2911;p43">
            <a:extLst>
              <a:ext uri="{FF2B5EF4-FFF2-40B4-BE49-F238E27FC236}">
                <a16:creationId xmlns:a16="http://schemas.microsoft.com/office/drawing/2014/main" id="{99CA99FF-1C75-4BE4-BD56-6F7EFF1C0939}"/>
              </a:ext>
            </a:extLst>
          </p:cNvPr>
          <p:cNvSpPr/>
          <p:nvPr/>
        </p:nvSpPr>
        <p:spPr>
          <a:xfrm>
            <a:off x="4134576" y="3064658"/>
            <a:ext cx="4572000" cy="1527077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>
                <a:latin typeface="Bookman Old Style" panose="02050604050505020204" pitchFamily="18" charset="0"/>
              </a:rPr>
              <a:t>Проект "Игра Сокобан" представляет собой увлекательное развлечение с возможностью развития логического мышления, предназначенное для широкой аудитории. 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12" name="Google Shape;2911;p43">
            <a:extLst>
              <a:ext uri="{FF2B5EF4-FFF2-40B4-BE49-F238E27FC236}">
                <a16:creationId xmlns:a16="http://schemas.microsoft.com/office/drawing/2014/main" id="{9DCE126A-A032-489C-AA36-68059DDF3797}"/>
              </a:ext>
            </a:extLst>
          </p:cNvPr>
          <p:cNvSpPr/>
          <p:nvPr/>
        </p:nvSpPr>
        <p:spPr>
          <a:xfrm>
            <a:off x="453862" y="1233377"/>
            <a:ext cx="4490278" cy="1435395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 sz="1400" dirty="0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Игра "</a:t>
            </a:r>
            <a:r>
              <a:rPr lang="ru-RU" sz="14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Сокобан</a:t>
            </a:r>
            <a:r>
              <a:rPr lang="ru-RU" sz="1400" dirty="0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" предназначена для людей, любящих логические головоломки и ищущих увлекательное развлечение с возможностью развития логического мышления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ru-RU" dirty="0"/>
          </a:p>
        </p:txBody>
      </p:sp>
      <p:grpSp>
        <p:nvGrpSpPr>
          <p:cNvPr id="13" name="Google Shape;7438;p75">
            <a:extLst>
              <a:ext uri="{FF2B5EF4-FFF2-40B4-BE49-F238E27FC236}">
                <a16:creationId xmlns:a16="http://schemas.microsoft.com/office/drawing/2014/main" id="{07C41205-9798-4272-8CD0-020244DC8037}"/>
              </a:ext>
            </a:extLst>
          </p:cNvPr>
          <p:cNvGrpSpPr/>
          <p:nvPr/>
        </p:nvGrpSpPr>
        <p:grpSpPr>
          <a:xfrm flipH="1">
            <a:off x="959972" y="4275498"/>
            <a:ext cx="363998" cy="222626"/>
            <a:chOff x="7158753" y="1989498"/>
            <a:chExt cx="363998" cy="222626"/>
          </a:xfrm>
        </p:grpSpPr>
        <p:sp>
          <p:nvSpPr>
            <p:cNvPr id="14" name="Google Shape;7439;p75">
              <a:extLst>
                <a:ext uri="{FF2B5EF4-FFF2-40B4-BE49-F238E27FC236}">
                  <a16:creationId xmlns:a16="http://schemas.microsoft.com/office/drawing/2014/main" id="{A0F71427-DC5D-44C7-A9CE-8DB332B2164D}"/>
                </a:ext>
              </a:extLst>
            </p:cNvPr>
            <p:cNvSpPr/>
            <p:nvPr/>
          </p:nvSpPr>
          <p:spPr>
            <a:xfrm>
              <a:off x="7365474" y="2030731"/>
              <a:ext cx="2976" cy="36955"/>
            </a:xfrm>
            <a:custGeom>
              <a:avLst/>
              <a:gdLst/>
              <a:ahLst/>
              <a:cxnLst/>
              <a:rect l="l" t="t" r="r" b="b"/>
              <a:pathLst>
                <a:path w="96" h="1192" extrusionOk="0">
                  <a:moveTo>
                    <a:pt x="24" y="0"/>
                  </a:moveTo>
                  <a:lnTo>
                    <a:pt x="0" y="691"/>
                  </a:lnTo>
                  <a:cubicBezTo>
                    <a:pt x="0" y="858"/>
                    <a:pt x="48" y="1024"/>
                    <a:pt x="72" y="1167"/>
                  </a:cubicBezTo>
                  <a:cubicBezTo>
                    <a:pt x="72" y="1167"/>
                    <a:pt x="72" y="1191"/>
                    <a:pt x="72" y="1191"/>
                  </a:cubicBezTo>
                  <a:lnTo>
                    <a:pt x="95" y="500"/>
                  </a:lnTo>
                  <a:cubicBezTo>
                    <a:pt x="95" y="500"/>
                    <a:pt x="72" y="500"/>
                    <a:pt x="72" y="477"/>
                  </a:cubicBezTo>
                  <a:cubicBezTo>
                    <a:pt x="48" y="334"/>
                    <a:pt x="24" y="167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0;p75">
              <a:extLst>
                <a:ext uri="{FF2B5EF4-FFF2-40B4-BE49-F238E27FC236}">
                  <a16:creationId xmlns:a16="http://schemas.microsoft.com/office/drawing/2014/main" id="{70F64419-5D34-408F-B3CA-FBB9E8AFABFA}"/>
                </a:ext>
              </a:extLst>
            </p:cNvPr>
            <p:cNvSpPr/>
            <p:nvPr/>
          </p:nvSpPr>
          <p:spPr>
            <a:xfrm>
              <a:off x="7442235" y="2002674"/>
              <a:ext cx="73879" cy="70159"/>
            </a:xfrm>
            <a:custGeom>
              <a:avLst/>
              <a:gdLst/>
              <a:ahLst/>
              <a:cxnLst/>
              <a:rect l="l" t="t" r="r" b="b"/>
              <a:pathLst>
                <a:path w="2383" h="2263" extrusionOk="0">
                  <a:moveTo>
                    <a:pt x="2382" y="0"/>
                  </a:moveTo>
                  <a:cubicBezTo>
                    <a:pt x="2382" y="262"/>
                    <a:pt x="2073" y="572"/>
                    <a:pt x="1430" y="953"/>
                  </a:cubicBezTo>
                  <a:cubicBezTo>
                    <a:pt x="1025" y="1191"/>
                    <a:pt x="501" y="1382"/>
                    <a:pt x="48" y="1524"/>
                  </a:cubicBezTo>
                  <a:cubicBezTo>
                    <a:pt x="1" y="1548"/>
                    <a:pt x="1" y="1548"/>
                    <a:pt x="1" y="1572"/>
                  </a:cubicBezTo>
                  <a:lnTo>
                    <a:pt x="1" y="2263"/>
                  </a:lnTo>
                  <a:cubicBezTo>
                    <a:pt x="1" y="2239"/>
                    <a:pt x="1" y="2215"/>
                    <a:pt x="48" y="2215"/>
                  </a:cubicBezTo>
                  <a:cubicBezTo>
                    <a:pt x="501" y="2072"/>
                    <a:pt x="1001" y="1882"/>
                    <a:pt x="1406" y="1644"/>
                  </a:cubicBezTo>
                  <a:cubicBezTo>
                    <a:pt x="2073" y="1263"/>
                    <a:pt x="2382" y="953"/>
                    <a:pt x="2382" y="691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41;p75">
              <a:extLst>
                <a:ext uri="{FF2B5EF4-FFF2-40B4-BE49-F238E27FC236}">
                  <a16:creationId xmlns:a16="http://schemas.microsoft.com/office/drawing/2014/main" id="{E5A8FEAD-B1EF-42C8-BB93-21B8FBA8B78D}"/>
                </a:ext>
              </a:extLst>
            </p:cNvPr>
            <p:cNvSpPr/>
            <p:nvPr/>
          </p:nvSpPr>
          <p:spPr>
            <a:xfrm>
              <a:off x="7311562" y="2062477"/>
              <a:ext cx="1519" cy="33979"/>
            </a:xfrm>
            <a:custGeom>
              <a:avLst/>
              <a:gdLst/>
              <a:ahLst/>
              <a:cxnLst/>
              <a:rect l="l" t="t" r="r" b="b"/>
              <a:pathLst>
                <a:path w="49" h="1096" extrusionOk="0">
                  <a:moveTo>
                    <a:pt x="1" y="0"/>
                  </a:moveTo>
                  <a:lnTo>
                    <a:pt x="1" y="691"/>
                  </a:lnTo>
                  <a:cubicBezTo>
                    <a:pt x="1" y="834"/>
                    <a:pt x="1" y="953"/>
                    <a:pt x="25" y="1072"/>
                  </a:cubicBezTo>
                  <a:cubicBezTo>
                    <a:pt x="48" y="1072"/>
                    <a:pt x="48" y="1096"/>
                    <a:pt x="48" y="1096"/>
                  </a:cubicBezTo>
                  <a:lnTo>
                    <a:pt x="48" y="405"/>
                  </a:lnTo>
                  <a:cubicBezTo>
                    <a:pt x="48" y="405"/>
                    <a:pt x="48" y="381"/>
                    <a:pt x="48" y="381"/>
                  </a:cubicBezTo>
                  <a:cubicBezTo>
                    <a:pt x="1" y="262"/>
                    <a:pt x="1" y="14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42;p75">
              <a:extLst>
                <a:ext uri="{FF2B5EF4-FFF2-40B4-BE49-F238E27FC236}">
                  <a16:creationId xmlns:a16="http://schemas.microsoft.com/office/drawing/2014/main" id="{59ED4EDC-A275-4B6E-A481-FA5FAC9F20AE}"/>
                </a:ext>
              </a:extLst>
            </p:cNvPr>
            <p:cNvSpPr/>
            <p:nvPr/>
          </p:nvSpPr>
          <p:spPr>
            <a:xfrm>
              <a:off x="7256936" y="2064678"/>
              <a:ext cx="246625" cy="96759"/>
            </a:xfrm>
            <a:custGeom>
              <a:avLst/>
              <a:gdLst/>
              <a:ahLst/>
              <a:cxnLst/>
              <a:rect l="l" t="t" r="r" b="b"/>
              <a:pathLst>
                <a:path w="7955" h="3121" extrusionOk="0">
                  <a:moveTo>
                    <a:pt x="7954" y="1"/>
                  </a:moveTo>
                  <a:cubicBezTo>
                    <a:pt x="7954" y="215"/>
                    <a:pt x="7097" y="382"/>
                    <a:pt x="6073" y="382"/>
                  </a:cubicBezTo>
                  <a:cubicBezTo>
                    <a:pt x="5764" y="382"/>
                    <a:pt x="5502" y="382"/>
                    <a:pt x="5263" y="358"/>
                  </a:cubicBezTo>
                  <a:cubicBezTo>
                    <a:pt x="5234" y="352"/>
                    <a:pt x="5204" y="349"/>
                    <a:pt x="5175" y="349"/>
                  </a:cubicBezTo>
                  <a:cubicBezTo>
                    <a:pt x="5088" y="349"/>
                    <a:pt x="5007" y="376"/>
                    <a:pt x="4954" y="429"/>
                  </a:cubicBezTo>
                  <a:cubicBezTo>
                    <a:pt x="4930" y="453"/>
                    <a:pt x="4906" y="477"/>
                    <a:pt x="4906" y="525"/>
                  </a:cubicBezTo>
                  <a:lnTo>
                    <a:pt x="4906" y="1215"/>
                  </a:lnTo>
                  <a:cubicBezTo>
                    <a:pt x="4906" y="1168"/>
                    <a:pt x="4930" y="1144"/>
                    <a:pt x="4954" y="1120"/>
                  </a:cubicBezTo>
                  <a:cubicBezTo>
                    <a:pt x="5007" y="1066"/>
                    <a:pt x="5088" y="1040"/>
                    <a:pt x="5165" y="1040"/>
                  </a:cubicBezTo>
                  <a:cubicBezTo>
                    <a:pt x="5190" y="1040"/>
                    <a:pt x="5216" y="1043"/>
                    <a:pt x="5240" y="1049"/>
                  </a:cubicBezTo>
                  <a:cubicBezTo>
                    <a:pt x="5502" y="1072"/>
                    <a:pt x="5764" y="1072"/>
                    <a:pt x="6073" y="1072"/>
                  </a:cubicBezTo>
                  <a:lnTo>
                    <a:pt x="6168" y="1072"/>
                  </a:lnTo>
                  <a:cubicBezTo>
                    <a:pt x="6049" y="1263"/>
                    <a:pt x="5263" y="1406"/>
                    <a:pt x="4311" y="1406"/>
                  </a:cubicBezTo>
                  <a:cubicBezTo>
                    <a:pt x="4073" y="1406"/>
                    <a:pt x="3858" y="1406"/>
                    <a:pt x="3668" y="1382"/>
                  </a:cubicBezTo>
                  <a:cubicBezTo>
                    <a:pt x="3573" y="1382"/>
                    <a:pt x="3477" y="1382"/>
                    <a:pt x="3430" y="1430"/>
                  </a:cubicBezTo>
                  <a:cubicBezTo>
                    <a:pt x="3358" y="1453"/>
                    <a:pt x="3311" y="1501"/>
                    <a:pt x="3311" y="1549"/>
                  </a:cubicBezTo>
                  <a:lnTo>
                    <a:pt x="3311" y="2239"/>
                  </a:lnTo>
                  <a:cubicBezTo>
                    <a:pt x="3311" y="2192"/>
                    <a:pt x="3358" y="2144"/>
                    <a:pt x="3430" y="2120"/>
                  </a:cubicBezTo>
                  <a:cubicBezTo>
                    <a:pt x="3477" y="2073"/>
                    <a:pt x="3573" y="2073"/>
                    <a:pt x="3644" y="2073"/>
                  </a:cubicBezTo>
                  <a:cubicBezTo>
                    <a:pt x="3858" y="2096"/>
                    <a:pt x="4073" y="2096"/>
                    <a:pt x="4311" y="2096"/>
                  </a:cubicBezTo>
                  <a:lnTo>
                    <a:pt x="4406" y="2096"/>
                  </a:lnTo>
                  <a:cubicBezTo>
                    <a:pt x="4311" y="2287"/>
                    <a:pt x="3501" y="2430"/>
                    <a:pt x="2549" y="2430"/>
                  </a:cubicBezTo>
                  <a:cubicBezTo>
                    <a:pt x="1739" y="2430"/>
                    <a:pt x="1024" y="2335"/>
                    <a:pt x="762" y="2168"/>
                  </a:cubicBezTo>
                  <a:cubicBezTo>
                    <a:pt x="762" y="2168"/>
                    <a:pt x="739" y="2144"/>
                    <a:pt x="715" y="2144"/>
                  </a:cubicBezTo>
                  <a:cubicBezTo>
                    <a:pt x="667" y="2120"/>
                    <a:pt x="620" y="2120"/>
                    <a:pt x="596" y="2096"/>
                  </a:cubicBezTo>
                  <a:cubicBezTo>
                    <a:pt x="548" y="2073"/>
                    <a:pt x="524" y="2049"/>
                    <a:pt x="501" y="2025"/>
                  </a:cubicBezTo>
                  <a:cubicBezTo>
                    <a:pt x="477" y="2001"/>
                    <a:pt x="477" y="2001"/>
                    <a:pt x="453" y="1977"/>
                  </a:cubicBezTo>
                  <a:cubicBezTo>
                    <a:pt x="191" y="1834"/>
                    <a:pt x="0" y="1430"/>
                    <a:pt x="0" y="953"/>
                  </a:cubicBezTo>
                  <a:lnTo>
                    <a:pt x="0" y="1644"/>
                  </a:lnTo>
                  <a:cubicBezTo>
                    <a:pt x="0" y="2120"/>
                    <a:pt x="191" y="2525"/>
                    <a:pt x="453" y="2668"/>
                  </a:cubicBezTo>
                  <a:cubicBezTo>
                    <a:pt x="453" y="2692"/>
                    <a:pt x="477" y="2692"/>
                    <a:pt x="501" y="2716"/>
                  </a:cubicBezTo>
                  <a:cubicBezTo>
                    <a:pt x="524" y="2739"/>
                    <a:pt x="548" y="2763"/>
                    <a:pt x="596" y="2787"/>
                  </a:cubicBezTo>
                  <a:cubicBezTo>
                    <a:pt x="620" y="2811"/>
                    <a:pt x="667" y="2811"/>
                    <a:pt x="715" y="2835"/>
                  </a:cubicBezTo>
                  <a:cubicBezTo>
                    <a:pt x="739" y="2835"/>
                    <a:pt x="739" y="2858"/>
                    <a:pt x="762" y="2858"/>
                  </a:cubicBezTo>
                  <a:cubicBezTo>
                    <a:pt x="1024" y="3001"/>
                    <a:pt x="1715" y="3120"/>
                    <a:pt x="2549" y="3120"/>
                  </a:cubicBezTo>
                  <a:cubicBezTo>
                    <a:pt x="3596" y="3120"/>
                    <a:pt x="4430" y="2954"/>
                    <a:pt x="4430" y="2739"/>
                  </a:cubicBezTo>
                  <a:lnTo>
                    <a:pt x="4430" y="2096"/>
                  </a:lnTo>
                  <a:cubicBezTo>
                    <a:pt x="5406" y="2073"/>
                    <a:pt x="6192" y="1930"/>
                    <a:pt x="6192" y="1715"/>
                  </a:cubicBezTo>
                  <a:lnTo>
                    <a:pt x="6192" y="1072"/>
                  </a:lnTo>
                  <a:cubicBezTo>
                    <a:pt x="7169" y="1072"/>
                    <a:pt x="7954" y="906"/>
                    <a:pt x="7954" y="691"/>
                  </a:cubicBezTo>
                  <a:lnTo>
                    <a:pt x="7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43;p75">
              <a:extLst>
                <a:ext uri="{FF2B5EF4-FFF2-40B4-BE49-F238E27FC236}">
                  <a16:creationId xmlns:a16="http://schemas.microsoft.com/office/drawing/2014/main" id="{BE729F93-88C4-4EDC-8575-2DD10893917D}"/>
                </a:ext>
              </a:extLst>
            </p:cNvPr>
            <p:cNvSpPr/>
            <p:nvPr/>
          </p:nvSpPr>
          <p:spPr>
            <a:xfrm>
              <a:off x="7256936" y="1989498"/>
              <a:ext cx="265815" cy="150517"/>
            </a:xfrm>
            <a:custGeom>
              <a:avLst/>
              <a:gdLst/>
              <a:ahLst/>
              <a:cxnLst/>
              <a:rect l="l" t="t" r="r" b="b"/>
              <a:pathLst>
                <a:path w="8574" h="4855" extrusionOk="0">
                  <a:moveTo>
                    <a:pt x="7631" y="0"/>
                  </a:moveTo>
                  <a:cubicBezTo>
                    <a:pt x="7197" y="0"/>
                    <a:pt x="6626" y="179"/>
                    <a:pt x="5978" y="568"/>
                  </a:cubicBezTo>
                  <a:cubicBezTo>
                    <a:pt x="5573" y="806"/>
                    <a:pt x="5240" y="1092"/>
                    <a:pt x="5001" y="1354"/>
                  </a:cubicBezTo>
                  <a:cubicBezTo>
                    <a:pt x="4988" y="1382"/>
                    <a:pt x="4957" y="1394"/>
                    <a:pt x="4925" y="1394"/>
                  </a:cubicBezTo>
                  <a:cubicBezTo>
                    <a:pt x="4902" y="1394"/>
                    <a:pt x="4878" y="1388"/>
                    <a:pt x="4859" y="1378"/>
                  </a:cubicBezTo>
                  <a:cubicBezTo>
                    <a:pt x="4835" y="1378"/>
                    <a:pt x="4835" y="1354"/>
                    <a:pt x="4835" y="1330"/>
                  </a:cubicBezTo>
                  <a:cubicBezTo>
                    <a:pt x="4835" y="854"/>
                    <a:pt x="4644" y="449"/>
                    <a:pt x="4382" y="306"/>
                  </a:cubicBezTo>
                  <a:cubicBezTo>
                    <a:pt x="4311" y="259"/>
                    <a:pt x="4239" y="259"/>
                    <a:pt x="4168" y="259"/>
                  </a:cubicBezTo>
                  <a:cubicBezTo>
                    <a:pt x="3811" y="259"/>
                    <a:pt x="3501" y="735"/>
                    <a:pt x="3525" y="1330"/>
                  </a:cubicBezTo>
                  <a:cubicBezTo>
                    <a:pt x="3525" y="1497"/>
                    <a:pt x="3549" y="1664"/>
                    <a:pt x="3573" y="1807"/>
                  </a:cubicBezTo>
                  <a:cubicBezTo>
                    <a:pt x="3596" y="1878"/>
                    <a:pt x="3549" y="1949"/>
                    <a:pt x="3454" y="1973"/>
                  </a:cubicBezTo>
                  <a:cubicBezTo>
                    <a:pt x="3400" y="1995"/>
                    <a:pt x="3337" y="2006"/>
                    <a:pt x="3275" y="2006"/>
                  </a:cubicBezTo>
                  <a:cubicBezTo>
                    <a:pt x="3199" y="2006"/>
                    <a:pt x="3125" y="1989"/>
                    <a:pt x="3072" y="1949"/>
                  </a:cubicBezTo>
                  <a:cubicBezTo>
                    <a:pt x="3049" y="1926"/>
                    <a:pt x="3025" y="1902"/>
                    <a:pt x="3001" y="1878"/>
                  </a:cubicBezTo>
                  <a:cubicBezTo>
                    <a:pt x="2930" y="1616"/>
                    <a:pt x="2787" y="1426"/>
                    <a:pt x="2620" y="1330"/>
                  </a:cubicBezTo>
                  <a:cubicBezTo>
                    <a:pt x="2549" y="1283"/>
                    <a:pt x="2477" y="1259"/>
                    <a:pt x="2406" y="1259"/>
                  </a:cubicBezTo>
                  <a:cubicBezTo>
                    <a:pt x="2048" y="1259"/>
                    <a:pt x="1763" y="1759"/>
                    <a:pt x="1763" y="2354"/>
                  </a:cubicBezTo>
                  <a:cubicBezTo>
                    <a:pt x="1763" y="2497"/>
                    <a:pt x="1763" y="2616"/>
                    <a:pt x="1810" y="2735"/>
                  </a:cubicBezTo>
                  <a:cubicBezTo>
                    <a:pt x="1810" y="2783"/>
                    <a:pt x="1787" y="2831"/>
                    <a:pt x="1715" y="2878"/>
                  </a:cubicBezTo>
                  <a:cubicBezTo>
                    <a:pt x="1656" y="2914"/>
                    <a:pt x="1578" y="2932"/>
                    <a:pt x="1501" y="2932"/>
                  </a:cubicBezTo>
                  <a:cubicBezTo>
                    <a:pt x="1423" y="2932"/>
                    <a:pt x="1346" y="2914"/>
                    <a:pt x="1286" y="2878"/>
                  </a:cubicBezTo>
                  <a:cubicBezTo>
                    <a:pt x="1263" y="2854"/>
                    <a:pt x="1215" y="2831"/>
                    <a:pt x="1215" y="2807"/>
                  </a:cubicBezTo>
                  <a:cubicBezTo>
                    <a:pt x="1144" y="2592"/>
                    <a:pt x="1024" y="2426"/>
                    <a:pt x="882" y="2354"/>
                  </a:cubicBezTo>
                  <a:cubicBezTo>
                    <a:pt x="810" y="2307"/>
                    <a:pt x="739" y="2283"/>
                    <a:pt x="643" y="2283"/>
                  </a:cubicBezTo>
                  <a:cubicBezTo>
                    <a:pt x="286" y="2283"/>
                    <a:pt x="0" y="2783"/>
                    <a:pt x="0" y="3378"/>
                  </a:cubicBezTo>
                  <a:cubicBezTo>
                    <a:pt x="0" y="3855"/>
                    <a:pt x="191" y="4259"/>
                    <a:pt x="453" y="4402"/>
                  </a:cubicBezTo>
                  <a:cubicBezTo>
                    <a:pt x="477" y="4426"/>
                    <a:pt x="477" y="4426"/>
                    <a:pt x="501" y="4450"/>
                  </a:cubicBezTo>
                  <a:cubicBezTo>
                    <a:pt x="524" y="4474"/>
                    <a:pt x="548" y="4498"/>
                    <a:pt x="596" y="4521"/>
                  </a:cubicBezTo>
                  <a:cubicBezTo>
                    <a:pt x="620" y="4545"/>
                    <a:pt x="667" y="4545"/>
                    <a:pt x="715" y="4569"/>
                  </a:cubicBezTo>
                  <a:cubicBezTo>
                    <a:pt x="739" y="4569"/>
                    <a:pt x="762" y="4593"/>
                    <a:pt x="762" y="4593"/>
                  </a:cubicBezTo>
                  <a:cubicBezTo>
                    <a:pt x="1024" y="4760"/>
                    <a:pt x="1739" y="4855"/>
                    <a:pt x="2549" y="4855"/>
                  </a:cubicBezTo>
                  <a:cubicBezTo>
                    <a:pt x="3596" y="4855"/>
                    <a:pt x="4430" y="4688"/>
                    <a:pt x="4430" y="4474"/>
                  </a:cubicBezTo>
                  <a:cubicBezTo>
                    <a:pt x="4430" y="4426"/>
                    <a:pt x="4406" y="4379"/>
                    <a:pt x="4335" y="4355"/>
                  </a:cubicBezTo>
                  <a:cubicBezTo>
                    <a:pt x="4192" y="4259"/>
                    <a:pt x="3906" y="4188"/>
                    <a:pt x="3549" y="4140"/>
                  </a:cubicBezTo>
                  <a:cubicBezTo>
                    <a:pt x="3501" y="4140"/>
                    <a:pt x="3454" y="4117"/>
                    <a:pt x="3406" y="4093"/>
                  </a:cubicBezTo>
                  <a:cubicBezTo>
                    <a:pt x="3287" y="4045"/>
                    <a:pt x="3287" y="3926"/>
                    <a:pt x="3430" y="3855"/>
                  </a:cubicBezTo>
                  <a:cubicBezTo>
                    <a:pt x="3477" y="3807"/>
                    <a:pt x="3573" y="3807"/>
                    <a:pt x="3668" y="3807"/>
                  </a:cubicBezTo>
                  <a:cubicBezTo>
                    <a:pt x="3858" y="3831"/>
                    <a:pt x="4073" y="3831"/>
                    <a:pt x="4311" y="3831"/>
                  </a:cubicBezTo>
                  <a:cubicBezTo>
                    <a:pt x="5359" y="3831"/>
                    <a:pt x="6192" y="3664"/>
                    <a:pt x="6192" y="3450"/>
                  </a:cubicBezTo>
                  <a:cubicBezTo>
                    <a:pt x="6192" y="3402"/>
                    <a:pt x="6145" y="3355"/>
                    <a:pt x="6097" y="3331"/>
                  </a:cubicBezTo>
                  <a:cubicBezTo>
                    <a:pt x="5930" y="3235"/>
                    <a:pt x="5597" y="3164"/>
                    <a:pt x="5144" y="3116"/>
                  </a:cubicBezTo>
                  <a:cubicBezTo>
                    <a:pt x="5097" y="3093"/>
                    <a:pt x="5049" y="3093"/>
                    <a:pt x="5001" y="3069"/>
                  </a:cubicBezTo>
                  <a:cubicBezTo>
                    <a:pt x="4906" y="3021"/>
                    <a:pt x="4882" y="2926"/>
                    <a:pt x="4954" y="2854"/>
                  </a:cubicBezTo>
                  <a:cubicBezTo>
                    <a:pt x="5007" y="2801"/>
                    <a:pt x="5088" y="2774"/>
                    <a:pt x="5175" y="2774"/>
                  </a:cubicBezTo>
                  <a:cubicBezTo>
                    <a:pt x="5204" y="2774"/>
                    <a:pt x="5234" y="2777"/>
                    <a:pt x="5263" y="2783"/>
                  </a:cubicBezTo>
                  <a:cubicBezTo>
                    <a:pt x="5502" y="2807"/>
                    <a:pt x="5764" y="2807"/>
                    <a:pt x="6073" y="2807"/>
                  </a:cubicBezTo>
                  <a:cubicBezTo>
                    <a:pt x="7097" y="2807"/>
                    <a:pt x="7954" y="2640"/>
                    <a:pt x="7954" y="2426"/>
                  </a:cubicBezTo>
                  <a:cubicBezTo>
                    <a:pt x="7954" y="2378"/>
                    <a:pt x="7907" y="2354"/>
                    <a:pt x="7835" y="2307"/>
                  </a:cubicBezTo>
                  <a:cubicBezTo>
                    <a:pt x="7573" y="2164"/>
                    <a:pt x="6883" y="2045"/>
                    <a:pt x="6049" y="2045"/>
                  </a:cubicBezTo>
                  <a:lnTo>
                    <a:pt x="6002" y="2045"/>
                  </a:lnTo>
                  <a:cubicBezTo>
                    <a:pt x="5954" y="2021"/>
                    <a:pt x="5954" y="1973"/>
                    <a:pt x="6025" y="1949"/>
                  </a:cubicBezTo>
                  <a:cubicBezTo>
                    <a:pt x="6478" y="1807"/>
                    <a:pt x="7002" y="1616"/>
                    <a:pt x="7407" y="1378"/>
                  </a:cubicBezTo>
                  <a:cubicBezTo>
                    <a:pt x="8359" y="830"/>
                    <a:pt x="8574" y="378"/>
                    <a:pt x="8145" y="116"/>
                  </a:cubicBezTo>
                  <a:cubicBezTo>
                    <a:pt x="8008" y="40"/>
                    <a:pt x="7834" y="0"/>
                    <a:pt x="7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44;p75">
              <a:extLst>
                <a:ext uri="{FF2B5EF4-FFF2-40B4-BE49-F238E27FC236}">
                  <a16:creationId xmlns:a16="http://schemas.microsoft.com/office/drawing/2014/main" id="{680CC4B8-9456-497F-9747-D00A729426F2}"/>
                </a:ext>
              </a:extLst>
            </p:cNvPr>
            <p:cNvSpPr/>
            <p:nvPr/>
          </p:nvSpPr>
          <p:spPr>
            <a:xfrm>
              <a:off x="7263571" y="2128790"/>
              <a:ext cx="16276" cy="20214"/>
            </a:xfrm>
            <a:custGeom>
              <a:avLst/>
              <a:gdLst/>
              <a:ahLst/>
              <a:cxnLst/>
              <a:rect l="l" t="t" r="r" b="b"/>
              <a:pathLst>
                <a:path w="525" h="652" extrusionOk="0">
                  <a:moveTo>
                    <a:pt x="155" y="0"/>
                  </a:moveTo>
                  <a:cubicBezTo>
                    <a:pt x="65" y="0"/>
                    <a:pt x="1" y="67"/>
                    <a:pt x="1" y="171"/>
                  </a:cubicBezTo>
                  <a:cubicBezTo>
                    <a:pt x="1" y="338"/>
                    <a:pt x="120" y="552"/>
                    <a:pt x="263" y="624"/>
                  </a:cubicBezTo>
                  <a:cubicBezTo>
                    <a:pt x="300" y="642"/>
                    <a:pt x="336" y="651"/>
                    <a:pt x="368" y="651"/>
                  </a:cubicBezTo>
                  <a:cubicBezTo>
                    <a:pt x="460" y="651"/>
                    <a:pt x="525" y="580"/>
                    <a:pt x="525" y="457"/>
                  </a:cubicBezTo>
                  <a:cubicBezTo>
                    <a:pt x="525" y="314"/>
                    <a:pt x="406" y="100"/>
                    <a:pt x="263" y="28"/>
                  </a:cubicBezTo>
                  <a:cubicBezTo>
                    <a:pt x="224" y="9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45;p75">
              <a:extLst>
                <a:ext uri="{FF2B5EF4-FFF2-40B4-BE49-F238E27FC236}">
                  <a16:creationId xmlns:a16="http://schemas.microsoft.com/office/drawing/2014/main" id="{52835323-5063-494C-AE51-D470F00D5663}"/>
                </a:ext>
              </a:extLst>
            </p:cNvPr>
            <p:cNvSpPr/>
            <p:nvPr/>
          </p:nvSpPr>
          <p:spPr>
            <a:xfrm>
              <a:off x="7158753" y="2134091"/>
              <a:ext cx="118895" cy="78033"/>
            </a:xfrm>
            <a:custGeom>
              <a:avLst/>
              <a:gdLst/>
              <a:ahLst/>
              <a:cxnLst/>
              <a:rect l="l" t="t" r="r" b="b"/>
              <a:pathLst>
                <a:path w="3835" h="2517" extrusionOk="0">
                  <a:moveTo>
                    <a:pt x="3382" y="0"/>
                  </a:moveTo>
                  <a:lnTo>
                    <a:pt x="0" y="1882"/>
                  </a:lnTo>
                  <a:cubicBezTo>
                    <a:pt x="0" y="2096"/>
                    <a:pt x="167" y="2358"/>
                    <a:pt x="357" y="2477"/>
                  </a:cubicBezTo>
                  <a:cubicBezTo>
                    <a:pt x="413" y="2505"/>
                    <a:pt x="461" y="2516"/>
                    <a:pt x="505" y="2516"/>
                  </a:cubicBezTo>
                  <a:cubicBezTo>
                    <a:pt x="536" y="2516"/>
                    <a:pt x="566" y="2511"/>
                    <a:pt x="595" y="2501"/>
                  </a:cubicBezTo>
                  <a:cubicBezTo>
                    <a:pt x="1667" y="1810"/>
                    <a:pt x="2763" y="1143"/>
                    <a:pt x="3834" y="477"/>
                  </a:cubicBezTo>
                  <a:lnTo>
                    <a:pt x="3834" y="477"/>
                  </a:lnTo>
                  <a:cubicBezTo>
                    <a:pt x="3814" y="486"/>
                    <a:pt x="3791" y="492"/>
                    <a:pt x="3764" y="492"/>
                  </a:cubicBezTo>
                  <a:cubicBezTo>
                    <a:pt x="3727" y="492"/>
                    <a:pt x="3686" y="481"/>
                    <a:pt x="3644" y="453"/>
                  </a:cubicBezTo>
                  <a:cubicBezTo>
                    <a:pt x="3501" y="381"/>
                    <a:pt x="3382" y="167"/>
                    <a:pt x="3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46;p75">
              <a:extLst>
                <a:ext uri="{FF2B5EF4-FFF2-40B4-BE49-F238E27FC236}">
                  <a16:creationId xmlns:a16="http://schemas.microsoft.com/office/drawing/2014/main" id="{88AE8D21-4C8E-483B-A899-38F860DF5661}"/>
                </a:ext>
              </a:extLst>
            </p:cNvPr>
            <p:cNvSpPr/>
            <p:nvPr/>
          </p:nvSpPr>
          <p:spPr>
            <a:xfrm>
              <a:off x="7158753" y="2128914"/>
              <a:ext cx="107796" cy="63524"/>
            </a:xfrm>
            <a:custGeom>
              <a:avLst/>
              <a:gdLst/>
              <a:ahLst/>
              <a:cxnLst/>
              <a:rect l="l" t="t" r="r" b="b"/>
              <a:pathLst>
                <a:path w="3477" h="2049" extrusionOk="0">
                  <a:moveTo>
                    <a:pt x="3477" y="1"/>
                  </a:moveTo>
                  <a:lnTo>
                    <a:pt x="3477" y="1"/>
                  </a:lnTo>
                  <a:cubicBezTo>
                    <a:pt x="3474" y="2"/>
                    <a:pt x="3472" y="3"/>
                    <a:pt x="3469" y="5"/>
                  </a:cubicBezTo>
                  <a:lnTo>
                    <a:pt x="3469" y="5"/>
                  </a:lnTo>
                  <a:cubicBezTo>
                    <a:pt x="3472" y="3"/>
                    <a:pt x="3474" y="2"/>
                    <a:pt x="3477" y="1"/>
                  </a:cubicBezTo>
                  <a:close/>
                  <a:moveTo>
                    <a:pt x="3469" y="5"/>
                  </a:moveTo>
                  <a:cubicBezTo>
                    <a:pt x="2353" y="623"/>
                    <a:pt x="1236" y="1217"/>
                    <a:pt x="95" y="1811"/>
                  </a:cubicBezTo>
                  <a:cubicBezTo>
                    <a:pt x="48" y="1858"/>
                    <a:pt x="0" y="1930"/>
                    <a:pt x="0" y="2049"/>
                  </a:cubicBezTo>
                  <a:lnTo>
                    <a:pt x="3382" y="167"/>
                  </a:lnTo>
                  <a:cubicBezTo>
                    <a:pt x="3382" y="100"/>
                    <a:pt x="3424" y="32"/>
                    <a:pt x="34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47;p75">
              <a:extLst>
                <a:ext uri="{FF2B5EF4-FFF2-40B4-BE49-F238E27FC236}">
                  <a16:creationId xmlns:a16="http://schemas.microsoft.com/office/drawing/2014/main" id="{B3EBE8A5-1685-4697-8C90-A958A4784B9C}"/>
                </a:ext>
              </a:extLst>
            </p:cNvPr>
            <p:cNvSpPr/>
            <p:nvPr/>
          </p:nvSpPr>
          <p:spPr>
            <a:xfrm>
              <a:off x="7161698" y="2128418"/>
              <a:ext cx="118151" cy="83211"/>
            </a:xfrm>
            <a:custGeom>
              <a:avLst/>
              <a:gdLst/>
              <a:ahLst/>
              <a:cxnLst/>
              <a:rect l="l" t="t" r="r" b="b"/>
              <a:pathLst>
                <a:path w="3811" h="2684" extrusionOk="0">
                  <a:moveTo>
                    <a:pt x="3443" y="1"/>
                  </a:moveTo>
                  <a:cubicBezTo>
                    <a:pt x="3421" y="1"/>
                    <a:pt x="3402" y="7"/>
                    <a:pt x="3382" y="17"/>
                  </a:cubicBezTo>
                  <a:cubicBezTo>
                    <a:pt x="2263" y="636"/>
                    <a:pt x="1143" y="1231"/>
                    <a:pt x="0" y="1827"/>
                  </a:cubicBezTo>
                  <a:cubicBezTo>
                    <a:pt x="30" y="1817"/>
                    <a:pt x="60" y="1811"/>
                    <a:pt x="91" y="1811"/>
                  </a:cubicBezTo>
                  <a:cubicBezTo>
                    <a:pt x="135" y="1811"/>
                    <a:pt x="183" y="1822"/>
                    <a:pt x="238" y="1850"/>
                  </a:cubicBezTo>
                  <a:cubicBezTo>
                    <a:pt x="429" y="1969"/>
                    <a:pt x="596" y="2231"/>
                    <a:pt x="596" y="2446"/>
                  </a:cubicBezTo>
                  <a:cubicBezTo>
                    <a:pt x="596" y="2565"/>
                    <a:pt x="572" y="2636"/>
                    <a:pt x="500" y="2684"/>
                  </a:cubicBezTo>
                  <a:lnTo>
                    <a:pt x="3739" y="660"/>
                  </a:lnTo>
                  <a:cubicBezTo>
                    <a:pt x="3787" y="612"/>
                    <a:pt x="3811" y="564"/>
                    <a:pt x="3811" y="469"/>
                  </a:cubicBezTo>
                  <a:cubicBezTo>
                    <a:pt x="3811" y="326"/>
                    <a:pt x="3692" y="112"/>
                    <a:pt x="3549" y="40"/>
                  </a:cubicBezTo>
                  <a:cubicBezTo>
                    <a:pt x="3507" y="13"/>
                    <a:pt x="3473" y="1"/>
                    <a:pt x="3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448;p75">
              <a:extLst>
                <a:ext uri="{FF2B5EF4-FFF2-40B4-BE49-F238E27FC236}">
                  <a16:creationId xmlns:a16="http://schemas.microsoft.com/office/drawing/2014/main" id="{C38129EC-6DBF-4101-BAE1-FB780BBE8CB0}"/>
                </a:ext>
              </a:extLst>
            </p:cNvPr>
            <p:cNvSpPr/>
            <p:nvPr/>
          </p:nvSpPr>
          <p:spPr>
            <a:xfrm>
              <a:off x="7158753" y="2184624"/>
              <a:ext cx="21423" cy="27406"/>
            </a:xfrm>
            <a:custGeom>
              <a:avLst/>
              <a:gdLst/>
              <a:ahLst/>
              <a:cxnLst/>
              <a:rect l="l" t="t" r="r" b="b"/>
              <a:pathLst>
                <a:path w="691" h="884" extrusionOk="0">
                  <a:moveTo>
                    <a:pt x="195" y="0"/>
                  </a:moveTo>
                  <a:cubicBezTo>
                    <a:pt x="78" y="0"/>
                    <a:pt x="0" y="94"/>
                    <a:pt x="0" y="252"/>
                  </a:cubicBezTo>
                  <a:cubicBezTo>
                    <a:pt x="0" y="466"/>
                    <a:pt x="167" y="728"/>
                    <a:pt x="357" y="847"/>
                  </a:cubicBezTo>
                  <a:cubicBezTo>
                    <a:pt x="407" y="872"/>
                    <a:pt x="454" y="884"/>
                    <a:pt x="496" y="884"/>
                  </a:cubicBezTo>
                  <a:cubicBezTo>
                    <a:pt x="613" y="884"/>
                    <a:pt x="691" y="791"/>
                    <a:pt x="691" y="633"/>
                  </a:cubicBezTo>
                  <a:cubicBezTo>
                    <a:pt x="691" y="418"/>
                    <a:pt x="524" y="156"/>
                    <a:pt x="333" y="37"/>
                  </a:cubicBezTo>
                  <a:cubicBezTo>
                    <a:pt x="283" y="12"/>
                    <a:pt x="237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449;p75">
              <a:extLst>
                <a:ext uri="{FF2B5EF4-FFF2-40B4-BE49-F238E27FC236}">
                  <a16:creationId xmlns:a16="http://schemas.microsoft.com/office/drawing/2014/main" id="{DFB3D822-CCB5-4DC7-BC78-53F5C9D6F071}"/>
                </a:ext>
              </a:extLst>
            </p:cNvPr>
            <p:cNvSpPr/>
            <p:nvPr/>
          </p:nvSpPr>
          <p:spPr>
            <a:xfrm>
              <a:off x="7266547" y="2023352"/>
              <a:ext cx="180156" cy="118895"/>
            </a:xfrm>
            <a:custGeom>
              <a:avLst/>
              <a:gdLst/>
              <a:ahLst/>
              <a:cxnLst/>
              <a:rect l="l" t="t" r="r" b="b"/>
              <a:pathLst>
                <a:path w="5811" h="3835" extrusionOk="0">
                  <a:moveTo>
                    <a:pt x="3834" y="0"/>
                  </a:moveTo>
                  <a:lnTo>
                    <a:pt x="3858" y="1239"/>
                  </a:lnTo>
                  <a:cubicBezTo>
                    <a:pt x="3358" y="1524"/>
                    <a:pt x="3048" y="1715"/>
                    <a:pt x="2691" y="1905"/>
                  </a:cubicBezTo>
                  <a:lnTo>
                    <a:pt x="2096" y="715"/>
                  </a:lnTo>
                  <a:lnTo>
                    <a:pt x="2453" y="2048"/>
                  </a:lnTo>
                  <a:cubicBezTo>
                    <a:pt x="2072" y="2263"/>
                    <a:pt x="1619" y="2524"/>
                    <a:pt x="881" y="2929"/>
                  </a:cubicBezTo>
                  <a:lnTo>
                    <a:pt x="357" y="1739"/>
                  </a:lnTo>
                  <a:lnTo>
                    <a:pt x="619" y="3072"/>
                  </a:lnTo>
                  <a:cubicBezTo>
                    <a:pt x="429" y="3167"/>
                    <a:pt x="214" y="3287"/>
                    <a:pt x="0" y="3406"/>
                  </a:cubicBezTo>
                  <a:lnTo>
                    <a:pt x="48" y="3406"/>
                  </a:lnTo>
                  <a:cubicBezTo>
                    <a:pt x="95" y="3406"/>
                    <a:pt x="119" y="3406"/>
                    <a:pt x="167" y="3429"/>
                  </a:cubicBezTo>
                  <a:lnTo>
                    <a:pt x="191" y="3429"/>
                  </a:lnTo>
                  <a:cubicBezTo>
                    <a:pt x="238" y="3477"/>
                    <a:pt x="262" y="3763"/>
                    <a:pt x="310" y="3834"/>
                  </a:cubicBezTo>
                  <a:lnTo>
                    <a:pt x="1095" y="3287"/>
                  </a:lnTo>
                  <a:lnTo>
                    <a:pt x="2905" y="3334"/>
                  </a:lnTo>
                  <a:lnTo>
                    <a:pt x="2905" y="3334"/>
                  </a:lnTo>
                  <a:lnTo>
                    <a:pt x="1429" y="3072"/>
                  </a:lnTo>
                  <a:lnTo>
                    <a:pt x="2786" y="2167"/>
                  </a:lnTo>
                  <a:lnTo>
                    <a:pt x="4620" y="2334"/>
                  </a:lnTo>
                  <a:lnTo>
                    <a:pt x="3096" y="1977"/>
                  </a:lnTo>
                  <a:lnTo>
                    <a:pt x="4096" y="1286"/>
                  </a:lnTo>
                  <a:lnTo>
                    <a:pt x="5811" y="1286"/>
                  </a:lnTo>
                  <a:lnTo>
                    <a:pt x="4382" y="1096"/>
                  </a:lnTo>
                  <a:lnTo>
                    <a:pt x="5668" y="262"/>
                  </a:lnTo>
                  <a:lnTo>
                    <a:pt x="5668" y="262"/>
                  </a:lnTo>
                  <a:cubicBezTo>
                    <a:pt x="4977" y="619"/>
                    <a:pt x="4501" y="881"/>
                    <a:pt x="4096" y="1119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7438;p75">
            <a:extLst>
              <a:ext uri="{FF2B5EF4-FFF2-40B4-BE49-F238E27FC236}">
                <a16:creationId xmlns:a16="http://schemas.microsoft.com/office/drawing/2014/main" id="{CC7E333E-04F9-4CF2-B50D-2427B5C201F5}"/>
              </a:ext>
            </a:extLst>
          </p:cNvPr>
          <p:cNvGrpSpPr/>
          <p:nvPr/>
        </p:nvGrpSpPr>
        <p:grpSpPr>
          <a:xfrm>
            <a:off x="3563857" y="4177361"/>
            <a:ext cx="363998" cy="222626"/>
            <a:chOff x="7158753" y="1989498"/>
            <a:chExt cx="363998" cy="222626"/>
          </a:xfrm>
        </p:grpSpPr>
        <p:sp>
          <p:nvSpPr>
            <p:cNvPr id="26" name="Google Shape;7439;p75">
              <a:extLst>
                <a:ext uri="{FF2B5EF4-FFF2-40B4-BE49-F238E27FC236}">
                  <a16:creationId xmlns:a16="http://schemas.microsoft.com/office/drawing/2014/main" id="{EC5FBB63-787D-44D9-A8F0-676D06B8BAE0}"/>
                </a:ext>
              </a:extLst>
            </p:cNvPr>
            <p:cNvSpPr/>
            <p:nvPr/>
          </p:nvSpPr>
          <p:spPr>
            <a:xfrm>
              <a:off x="7365474" y="2030731"/>
              <a:ext cx="2976" cy="36955"/>
            </a:xfrm>
            <a:custGeom>
              <a:avLst/>
              <a:gdLst/>
              <a:ahLst/>
              <a:cxnLst/>
              <a:rect l="l" t="t" r="r" b="b"/>
              <a:pathLst>
                <a:path w="96" h="1192" extrusionOk="0">
                  <a:moveTo>
                    <a:pt x="24" y="0"/>
                  </a:moveTo>
                  <a:lnTo>
                    <a:pt x="0" y="691"/>
                  </a:lnTo>
                  <a:cubicBezTo>
                    <a:pt x="0" y="858"/>
                    <a:pt x="48" y="1024"/>
                    <a:pt x="72" y="1167"/>
                  </a:cubicBezTo>
                  <a:cubicBezTo>
                    <a:pt x="72" y="1167"/>
                    <a:pt x="72" y="1191"/>
                    <a:pt x="72" y="1191"/>
                  </a:cubicBezTo>
                  <a:lnTo>
                    <a:pt x="95" y="500"/>
                  </a:lnTo>
                  <a:cubicBezTo>
                    <a:pt x="95" y="500"/>
                    <a:pt x="72" y="500"/>
                    <a:pt x="72" y="477"/>
                  </a:cubicBezTo>
                  <a:cubicBezTo>
                    <a:pt x="48" y="334"/>
                    <a:pt x="24" y="167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40;p75">
              <a:extLst>
                <a:ext uri="{FF2B5EF4-FFF2-40B4-BE49-F238E27FC236}">
                  <a16:creationId xmlns:a16="http://schemas.microsoft.com/office/drawing/2014/main" id="{338A2743-6C22-4CC4-99BB-E485D99A45FA}"/>
                </a:ext>
              </a:extLst>
            </p:cNvPr>
            <p:cNvSpPr/>
            <p:nvPr/>
          </p:nvSpPr>
          <p:spPr>
            <a:xfrm>
              <a:off x="7442235" y="2002674"/>
              <a:ext cx="73879" cy="70159"/>
            </a:xfrm>
            <a:custGeom>
              <a:avLst/>
              <a:gdLst/>
              <a:ahLst/>
              <a:cxnLst/>
              <a:rect l="l" t="t" r="r" b="b"/>
              <a:pathLst>
                <a:path w="2383" h="2263" extrusionOk="0">
                  <a:moveTo>
                    <a:pt x="2382" y="0"/>
                  </a:moveTo>
                  <a:cubicBezTo>
                    <a:pt x="2382" y="262"/>
                    <a:pt x="2073" y="572"/>
                    <a:pt x="1430" y="953"/>
                  </a:cubicBezTo>
                  <a:cubicBezTo>
                    <a:pt x="1025" y="1191"/>
                    <a:pt x="501" y="1382"/>
                    <a:pt x="48" y="1524"/>
                  </a:cubicBezTo>
                  <a:cubicBezTo>
                    <a:pt x="1" y="1548"/>
                    <a:pt x="1" y="1548"/>
                    <a:pt x="1" y="1572"/>
                  </a:cubicBezTo>
                  <a:lnTo>
                    <a:pt x="1" y="2263"/>
                  </a:lnTo>
                  <a:cubicBezTo>
                    <a:pt x="1" y="2239"/>
                    <a:pt x="1" y="2215"/>
                    <a:pt x="48" y="2215"/>
                  </a:cubicBezTo>
                  <a:cubicBezTo>
                    <a:pt x="501" y="2072"/>
                    <a:pt x="1001" y="1882"/>
                    <a:pt x="1406" y="1644"/>
                  </a:cubicBezTo>
                  <a:cubicBezTo>
                    <a:pt x="2073" y="1263"/>
                    <a:pt x="2382" y="953"/>
                    <a:pt x="2382" y="691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41;p75">
              <a:extLst>
                <a:ext uri="{FF2B5EF4-FFF2-40B4-BE49-F238E27FC236}">
                  <a16:creationId xmlns:a16="http://schemas.microsoft.com/office/drawing/2014/main" id="{B10C1EA2-F051-415A-8AC8-2CEC2178B486}"/>
                </a:ext>
              </a:extLst>
            </p:cNvPr>
            <p:cNvSpPr/>
            <p:nvPr/>
          </p:nvSpPr>
          <p:spPr>
            <a:xfrm>
              <a:off x="7311562" y="2062477"/>
              <a:ext cx="1519" cy="33979"/>
            </a:xfrm>
            <a:custGeom>
              <a:avLst/>
              <a:gdLst/>
              <a:ahLst/>
              <a:cxnLst/>
              <a:rect l="l" t="t" r="r" b="b"/>
              <a:pathLst>
                <a:path w="49" h="1096" extrusionOk="0">
                  <a:moveTo>
                    <a:pt x="1" y="0"/>
                  </a:moveTo>
                  <a:lnTo>
                    <a:pt x="1" y="691"/>
                  </a:lnTo>
                  <a:cubicBezTo>
                    <a:pt x="1" y="834"/>
                    <a:pt x="1" y="953"/>
                    <a:pt x="25" y="1072"/>
                  </a:cubicBezTo>
                  <a:cubicBezTo>
                    <a:pt x="48" y="1072"/>
                    <a:pt x="48" y="1096"/>
                    <a:pt x="48" y="1096"/>
                  </a:cubicBezTo>
                  <a:lnTo>
                    <a:pt x="48" y="405"/>
                  </a:lnTo>
                  <a:cubicBezTo>
                    <a:pt x="48" y="405"/>
                    <a:pt x="48" y="381"/>
                    <a:pt x="48" y="381"/>
                  </a:cubicBezTo>
                  <a:cubicBezTo>
                    <a:pt x="1" y="262"/>
                    <a:pt x="1" y="14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42;p75">
              <a:extLst>
                <a:ext uri="{FF2B5EF4-FFF2-40B4-BE49-F238E27FC236}">
                  <a16:creationId xmlns:a16="http://schemas.microsoft.com/office/drawing/2014/main" id="{38450811-293E-4B57-8994-BE0DB368265E}"/>
                </a:ext>
              </a:extLst>
            </p:cNvPr>
            <p:cNvSpPr/>
            <p:nvPr/>
          </p:nvSpPr>
          <p:spPr>
            <a:xfrm>
              <a:off x="7256936" y="2064678"/>
              <a:ext cx="246625" cy="96759"/>
            </a:xfrm>
            <a:custGeom>
              <a:avLst/>
              <a:gdLst/>
              <a:ahLst/>
              <a:cxnLst/>
              <a:rect l="l" t="t" r="r" b="b"/>
              <a:pathLst>
                <a:path w="7955" h="3121" extrusionOk="0">
                  <a:moveTo>
                    <a:pt x="7954" y="1"/>
                  </a:moveTo>
                  <a:cubicBezTo>
                    <a:pt x="7954" y="215"/>
                    <a:pt x="7097" y="382"/>
                    <a:pt x="6073" y="382"/>
                  </a:cubicBezTo>
                  <a:cubicBezTo>
                    <a:pt x="5764" y="382"/>
                    <a:pt x="5502" y="382"/>
                    <a:pt x="5263" y="358"/>
                  </a:cubicBezTo>
                  <a:cubicBezTo>
                    <a:pt x="5234" y="352"/>
                    <a:pt x="5204" y="349"/>
                    <a:pt x="5175" y="349"/>
                  </a:cubicBezTo>
                  <a:cubicBezTo>
                    <a:pt x="5088" y="349"/>
                    <a:pt x="5007" y="376"/>
                    <a:pt x="4954" y="429"/>
                  </a:cubicBezTo>
                  <a:cubicBezTo>
                    <a:pt x="4930" y="453"/>
                    <a:pt x="4906" y="477"/>
                    <a:pt x="4906" y="525"/>
                  </a:cubicBezTo>
                  <a:lnTo>
                    <a:pt x="4906" y="1215"/>
                  </a:lnTo>
                  <a:cubicBezTo>
                    <a:pt x="4906" y="1168"/>
                    <a:pt x="4930" y="1144"/>
                    <a:pt x="4954" y="1120"/>
                  </a:cubicBezTo>
                  <a:cubicBezTo>
                    <a:pt x="5007" y="1066"/>
                    <a:pt x="5088" y="1040"/>
                    <a:pt x="5165" y="1040"/>
                  </a:cubicBezTo>
                  <a:cubicBezTo>
                    <a:pt x="5190" y="1040"/>
                    <a:pt x="5216" y="1043"/>
                    <a:pt x="5240" y="1049"/>
                  </a:cubicBezTo>
                  <a:cubicBezTo>
                    <a:pt x="5502" y="1072"/>
                    <a:pt x="5764" y="1072"/>
                    <a:pt x="6073" y="1072"/>
                  </a:cubicBezTo>
                  <a:lnTo>
                    <a:pt x="6168" y="1072"/>
                  </a:lnTo>
                  <a:cubicBezTo>
                    <a:pt x="6049" y="1263"/>
                    <a:pt x="5263" y="1406"/>
                    <a:pt x="4311" y="1406"/>
                  </a:cubicBezTo>
                  <a:cubicBezTo>
                    <a:pt x="4073" y="1406"/>
                    <a:pt x="3858" y="1406"/>
                    <a:pt x="3668" y="1382"/>
                  </a:cubicBezTo>
                  <a:cubicBezTo>
                    <a:pt x="3573" y="1382"/>
                    <a:pt x="3477" y="1382"/>
                    <a:pt x="3430" y="1430"/>
                  </a:cubicBezTo>
                  <a:cubicBezTo>
                    <a:pt x="3358" y="1453"/>
                    <a:pt x="3311" y="1501"/>
                    <a:pt x="3311" y="1549"/>
                  </a:cubicBezTo>
                  <a:lnTo>
                    <a:pt x="3311" y="2239"/>
                  </a:lnTo>
                  <a:cubicBezTo>
                    <a:pt x="3311" y="2192"/>
                    <a:pt x="3358" y="2144"/>
                    <a:pt x="3430" y="2120"/>
                  </a:cubicBezTo>
                  <a:cubicBezTo>
                    <a:pt x="3477" y="2073"/>
                    <a:pt x="3573" y="2073"/>
                    <a:pt x="3644" y="2073"/>
                  </a:cubicBezTo>
                  <a:cubicBezTo>
                    <a:pt x="3858" y="2096"/>
                    <a:pt x="4073" y="2096"/>
                    <a:pt x="4311" y="2096"/>
                  </a:cubicBezTo>
                  <a:lnTo>
                    <a:pt x="4406" y="2096"/>
                  </a:lnTo>
                  <a:cubicBezTo>
                    <a:pt x="4311" y="2287"/>
                    <a:pt x="3501" y="2430"/>
                    <a:pt x="2549" y="2430"/>
                  </a:cubicBezTo>
                  <a:cubicBezTo>
                    <a:pt x="1739" y="2430"/>
                    <a:pt x="1024" y="2335"/>
                    <a:pt x="762" y="2168"/>
                  </a:cubicBezTo>
                  <a:cubicBezTo>
                    <a:pt x="762" y="2168"/>
                    <a:pt x="739" y="2144"/>
                    <a:pt x="715" y="2144"/>
                  </a:cubicBezTo>
                  <a:cubicBezTo>
                    <a:pt x="667" y="2120"/>
                    <a:pt x="620" y="2120"/>
                    <a:pt x="596" y="2096"/>
                  </a:cubicBezTo>
                  <a:cubicBezTo>
                    <a:pt x="548" y="2073"/>
                    <a:pt x="524" y="2049"/>
                    <a:pt x="501" y="2025"/>
                  </a:cubicBezTo>
                  <a:cubicBezTo>
                    <a:pt x="477" y="2001"/>
                    <a:pt x="477" y="2001"/>
                    <a:pt x="453" y="1977"/>
                  </a:cubicBezTo>
                  <a:cubicBezTo>
                    <a:pt x="191" y="1834"/>
                    <a:pt x="0" y="1430"/>
                    <a:pt x="0" y="953"/>
                  </a:cubicBezTo>
                  <a:lnTo>
                    <a:pt x="0" y="1644"/>
                  </a:lnTo>
                  <a:cubicBezTo>
                    <a:pt x="0" y="2120"/>
                    <a:pt x="191" y="2525"/>
                    <a:pt x="453" y="2668"/>
                  </a:cubicBezTo>
                  <a:cubicBezTo>
                    <a:pt x="453" y="2692"/>
                    <a:pt x="477" y="2692"/>
                    <a:pt x="501" y="2716"/>
                  </a:cubicBezTo>
                  <a:cubicBezTo>
                    <a:pt x="524" y="2739"/>
                    <a:pt x="548" y="2763"/>
                    <a:pt x="596" y="2787"/>
                  </a:cubicBezTo>
                  <a:cubicBezTo>
                    <a:pt x="620" y="2811"/>
                    <a:pt x="667" y="2811"/>
                    <a:pt x="715" y="2835"/>
                  </a:cubicBezTo>
                  <a:cubicBezTo>
                    <a:pt x="739" y="2835"/>
                    <a:pt x="739" y="2858"/>
                    <a:pt x="762" y="2858"/>
                  </a:cubicBezTo>
                  <a:cubicBezTo>
                    <a:pt x="1024" y="3001"/>
                    <a:pt x="1715" y="3120"/>
                    <a:pt x="2549" y="3120"/>
                  </a:cubicBezTo>
                  <a:cubicBezTo>
                    <a:pt x="3596" y="3120"/>
                    <a:pt x="4430" y="2954"/>
                    <a:pt x="4430" y="2739"/>
                  </a:cubicBezTo>
                  <a:lnTo>
                    <a:pt x="4430" y="2096"/>
                  </a:lnTo>
                  <a:cubicBezTo>
                    <a:pt x="5406" y="2073"/>
                    <a:pt x="6192" y="1930"/>
                    <a:pt x="6192" y="1715"/>
                  </a:cubicBezTo>
                  <a:lnTo>
                    <a:pt x="6192" y="1072"/>
                  </a:lnTo>
                  <a:cubicBezTo>
                    <a:pt x="7169" y="1072"/>
                    <a:pt x="7954" y="906"/>
                    <a:pt x="7954" y="691"/>
                  </a:cubicBezTo>
                  <a:lnTo>
                    <a:pt x="7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43;p75">
              <a:extLst>
                <a:ext uri="{FF2B5EF4-FFF2-40B4-BE49-F238E27FC236}">
                  <a16:creationId xmlns:a16="http://schemas.microsoft.com/office/drawing/2014/main" id="{A8F484B5-01D5-4352-BAEF-A32721F92C04}"/>
                </a:ext>
              </a:extLst>
            </p:cNvPr>
            <p:cNvSpPr/>
            <p:nvPr/>
          </p:nvSpPr>
          <p:spPr>
            <a:xfrm>
              <a:off x="7256936" y="1989498"/>
              <a:ext cx="265815" cy="150517"/>
            </a:xfrm>
            <a:custGeom>
              <a:avLst/>
              <a:gdLst/>
              <a:ahLst/>
              <a:cxnLst/>
              <a:rect l="l" t="t" r="r" b="b"/>
              <a:pathLst>
                <a:path w="8574" h="4855" extrusionOk="0">
                  <a:moveTo>
                    <a:pt x="7631" y="0"/>
                  </a:moveTo>
                  <a:cubicBezTo>
                    <a:pt x="7197" y="0"/>
                    <a:pt x="6626" y="179"/>
                    <a:pt x="5978" y="568"/>
                  </a:cubicBezTo>
                  <a:cubicBezTo>
                    <a:pt x="5573" y="806"/>
                    <a:pt x="5240" y="1092"/>
                    <a:pt x="5001" y="1354"/>
                  </a:cubicBezTo>
                  <a:cubicBezTo>
                    <a:pt x="4988" y="1382"/>
                    <a:pt x="4957" y="1394"/>
                    <a:pt x="4925" y="1394"/>
                  </a:cubicBezTo>
                  <a:cubicBezTo>
                    <a:pt x="4902" y="1394"/>
                    <a:pt x="4878" y="1388"/>
                    <a:pt x="4859" y="1378"/>
                  </a:cubicBezTo>
                  <a:cubicBezTo>
                    <a:pt x="4835" y="1378"/>
                    <a:pt x="4835" y="1354"/>
                    <a:pt x="4835" y="1330"/>
                  </a:cubicBezTo>
                  <a:cubicBezTo>
                    <a:pt x="4835" y="854"/>
                    <a:pt x="4644" y="449"/>
                    <a:pt x="4382" y="306"/>
                  </a:cubicBezTo>
                  <a:cubicBezTo>
                    <a:pt x="4311" y="259"/>
                    <a:pt x="4239" y="259"/>
                    <a:pt x="4168" y="259"/>
                  </a:cubicBezTo>
                  <a:cubicBezTo>
                    <a:pt x="3811" y="259"/>
                    <a:pt x="3501" y="735"/>
                    <a:pt x="3525" y="1330"/>
                  </a:cubicBezTo>
                  <a:cubicBezTo>
                    <a:pt x="3525" y="1497"/>
                    <a:pt x="3549" y="1664"/>
                    <a:pt x="3573" y="1807"/>
                  </a:cubicBezTo>
                  <a:cubicBezTo>
                    <a:pt x="3596" y="1878"/>
                    <a:pt x="3549" y="1949"/>
                    <a:pt x="3454" y="1973"/>
                  </a:cubicBezTo>
                  <a:cubicBezTo>
                    <a:pt x="3400" y="1995"/>
                    <a:pt x="3337" y="2006"/>
                    <a:pt x="3275" y="2006"/>
                  </a:cubicBezTo>
                  <a:cubicBezTo>
                    <a:pt x="3199" y="2006"/>
                    <a:pt x="3125" y="1989"/>
                    <a:pt x="3072" y="1949"/>
                  </a:cubicBezTo>
                  <a:cubicBezTo>
                    <a:pt x="3049" y="1926"/>
                    <a:pt x="3025" y="1902"/>
                    <a:pt x="3001" y="1878"/>
                  </a:cubicBezTo>
                  <a:cubicBezTo>
                    <a:pt x="2930" y="1616"/>
                    <a:pt x="2787" y="1426"/>
                    <a:pt x="2620" y="1330"/>
                  </a:cubicBezTo>
                  <a:cubicBezTo>
                    <a:pt x="2549" y="1283"/>
                    <a:pt x="2477" y="1259"/>
                    <a:pt x="2406" y="1259"/>
                  </a:cubicBezTo>
                  <a:cubicBezTo>
                    <a:pt x="2048" y="1259"/>
                    <a:pt x="1763" y="1759"/>
                    <a:pt x="1763" y="2354"/>
                  </a:cubicBezTo>
                  <a:cubicBezTo>
                    <a:pt x="1763" y="2497"/>
                    <a:pt x="1763" y="2616"/>
                    <a:pt x="1810" y="2735"/>
                  </a:cubicBezTo>
                  <a:cubicBezTo>
                    <a:pt x="1810" y="2783"/>
                    <a:pt x="1787" y="2831"/>
                    <a:pt x="1715" y="2878"/>
                  </a:cubicBezTo>
                  <a:cubicBezTo>
                    <a:pt x="1656" y="2914"/>
                    <a:pt x="1578" y="2932"/>
                    <a:pt x="1501" y="2932"/>
                  </a:cubicBezTo>
                  <a:cubicBezTo>
                    <a:pt x="1423" y="2932"/>
                    <a:pt x="1346" y="2914"/>
                    <a:pt x="1286" y="2878"/>
                  </a:cubicBezTo>
                  <a:cubicBezTo>
                    <a:pt x="1263" y="2854"/>
                    <a:pt x="1215" y="2831"/>
                    <a:pt x="1215" y="2807"/>
                  </a:cubicBezTo>
                  <a:cubicBezTo>
                    <a:pt x="1144" y="2592"/>
                    <a:pt x="1024" y="2426"/>
                    <a:pt x="882" y="2354"/>
                  </a:cubicBezTo>
                  <a:cubicBezTo>
                    <a:pt x="810" y="2307"/>
                    <a:pt x="739" y="2283"/>
                    <a:pt x="643" y="2283"/>
                  </a:cubicBezTo>
                  <a:cubicBezTo>
                    <a:pt x="286" y="2283"/>
                    <a:pt x="0" y="2783"/>
                    <a:pt x="0" y="3378"/>
                  </a:cubicBezTo>
                  <a:cubicBezTo>
                    <a:pt x="0" y="3855"/>
                    <a:pt x="191" y="4259"/>
                    <a:pt x="453" y="4402"/>
                  </a:cubicBezTo>
                  <a:cubicBezTo>
                    <a:pt x="477" y="4426"/>
                    <a:pt x="477" y="4426"/>
                    <a:pt x="501" y="4450"/>
                  </a:cubicBezTo>
                  <a:cubicBezTo>
                    <a:pt x="524" y="4474"/>
                    <a:pt x="548" y="4498"/>
                    <a:pt x="596" y="4521"/>
                  </a:cubicBezTo>
                  <a:cubicBezTo>
                    <a:pt x="620" y="4545"/>
                    <a:pt x="667" y="4545"/>
                    <a:pt x="715" y="4569"/>
                  </a:cubicBezTo>
                  <a:cubicBezTo>
                    <a:pt x="739" y="4569"/>
                    <a:pt x="762" y="4593"/>
                    <a:pt x="762" y="4593"/>
                  </a:cubicBezTo>
                  <a:cubicBezTo>
                    <a:pt x="1024" y="4760"/>
                    <a:pt x="1739" y="4855"/>
                    <a:pt x="2549" y="4855"/>
                  </a:cubicBezTo>
                  <a:cubicBezTo>
                    <a:pt x="3596" y="4855"/>
                    <a:pt x="4430" y="4688"/>
                    <a:pt x="4430" y="4474"/>
                  </a:cubicBezTo>
                  <a:cubicBezTo>
                    <a:pt x="4430" y="4426"/>
                    <a:pt x="4406" y="4379"/>
                    <a:pt x="4335" y="4355"/>
                  </a:cubicBezTo>
                  <a:cubicBezTo>
                    <a:pt x="4192" y="4259"/>
                    <a:pt x="3906" y="4188"/>
                    <a:pt x="3549" y="4140"/>
                  </a:cubicBezTo>
                  <a:cubicBezTo>
                    <a:pt x="3501" y="4140"/>
                    <a:pt x="3454" y="4117"/>
                    <a:pt x="3406" y="4093"/>
                  </a:cubicBezTo>
                  <a:cubicBezTo>
                    <a:pt x="3287" y="4045"/>
                    <a:pt x="3287" y="3926"/>
                    <a:pt x="3430" y="3855"/>
                  </a:cubicBezTo>
                  <a:cubicBezTo>
                    <a:pt x="3477" y="3807"/>
                    <a:pt x="3573" y="3807"/>
                    <a:pt x="3668" y="3807"/>
                  </a:cubicBezTo>
                  <a:cubicBezTo>
                    <a:pt x="3858" y="3831"/>
                    <a:pt x="4073" y="3831"/>
                    <a:pt x="4311" y="3831"/>
                  </a:cubicBezTo>
                  <a:cubicBezTo>
                    <a:pt x="5359" y="3831"/>
                    <a:pt x="6192" y="3664"/>
                    <a:pt x="6192" y="3450"/>
                  </a:cubicBezTo>
                  <a:cubicBezTo>
                    <a:pt x="6192" y="3402"/>
                    <a:pt x="6145" y="3355"/>
                    <a:pt x="6097" y="3331"/>
                  </a:cubicBezTo>
                  <a:cubicBezTo>
                    <a:pt x="5930" y="3235"/>
                    <a:pt x="5597" y="3164"/>
                    <a:pt x="5144" y="3116"/>
                  </a:cubicBezTo>
                  <a:cubicBezTo>
                    <a:pt x="5097" y="3093"/>
                    <a:pt x="5049" y="3093"/>
                    <a:pt x="5001" y="3069"/>
                  </a:cubicBezTo>
                  <a:cubicBezTo>
                    <a:pt x="4906" y="3021"/>
                    <a:pt x="4882" y="2926"/>
                    <a:pt x="4954" y="2854"/>
                  </a:cubicBezTo>
                  <a:cubicBezTo>
                    <a:pt x="5007" y="2801"/>
                    <a:pt x="5088" y="2774"/>
                    <a:pt x="5175" y="2774"/>
                  </a:cubicBezTo>
                  <a:cubicBezTo>
                    <a:pt x="5204" y="2774"/>
                    <a:pt x="5234" y="2777"/>
                    <a:pt x="5263" y="2783"/>
                  </a:cubicBezTo>
                  <a:cubicBezTo>
                    <a:pt x="5502" y="2807"/>
                    <a:pt x="5764" y="2807"/>
                    <a:pt x="6073" y="2807"/>
                  </a:cubicBezTo>
                  <a:cubicBezTo>
                    <a:pt x="7097" y="2807"/>
                    <a:pt x="7954" y="2640"/>
                    <a:pt x="7954" y="2426"/>
                  </a:cubicBezTo>
                  <a:cubicBezTo>
                    <a:pt x="7954" y="2378"/>
                    <a:pt x="7907" y="2354"/>
                    <a:pt x="7835" y="2307"/>
                  </a:cubicBezTo>
                  <a:cubicBezTo>
                    <a:pt x="7573" y="2164"/>
                    <a:pt x="6883" y="2045"/>
                    <a:pt x="6049" y="2045"/>
                  </a:cubicBezTo>
                  <a:lnTo>
                    <a:pt x="6002" y="2045"/>
                  </a:lnTo>
                  <a:cubicBezTo>
                    <a:pt x="5954" y="2021"/>
                    <a:pt x="5954" y="1973"/>
                    <a:pt x="6025" y="1949"/>
                  </a:cubicBezTo>
                  <a:cubicBezTo>
                    <a:pt x="6478" y="1807"/>
                    <a:pt x="7002" y="1616"/>
                    <a:pt x="7407" y="1378"/>
                  </a:cubicBezTo>
                  <a:cubicBezTo>
                    <a:pt x="8359" y="830"/>
                    <a:pt x="8574" y="378"/>
                    <a:pt x="8145" y="116"/>
                  </a:cubicBezTo>
                  <a:cubicBezTo>
                    <a:pt x="8008" y="40"/>
                    <a:pt x="7834" y="0"/>
                    <a:pt x="7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44;p75">
              <a:extLst>
                <a:ext uri="{FF2B5EF4-FFF2-40B4-BE49-F238E27FC236}">
                  <a16:creationId xmlns:a16="http://schemas.microsoft.com/office/drawing/2014/main" id="{A89BBBD7-9C52-4ED0-92D4-16874F6D8591}"/>
                </a:ext>
              </a:extLst>
            </p:cNvPr>
            <p:cNvSpPr/>
            <p:nvPr/>
          </p:nvSpPr>
          <p:spPr>
            <a:xfrm>
              <a:off x="7263571" y="2128790"/>
              <a:ext cx="16276" cy="20214"/>
            </a:xfrm>
            <a:custGeom>
              <a:avLst/>
              <a:gdLst/>
              <a:ahLst/>
              <a:cxnLst/>
              <a:rect l="l" t="t" r="r" b="b"/>
              <a:pathLst>
                <a:path w="525" h="652" extrusionOk="0">
                  <a:moveTo>
                    <a:pt x="155" y="0"/>
                  </a:moveTo>
                  <a:cubicBezTo>
                    <a:pt x="65" y="0"/>
                    <a:pt x="1" y="67"/>
                    <a:pt x="1" y="171"/>
                  </a:cubicBezTo>
                  <a:cubicBezTo>
                    <a:pt x="1" y="338"/>
                    <a:pt x="120" y="552"/>
                    <a:pt x="263" y="624"/>
                  </a:cubicBezTo>
                  <a:cubicBezTo>
                    <a:pt x="300" y="642"/>
                    <a:pt x="336" y="651"/>
                    <a:pt x="368" y="651"/>
                  </a:cubicBezTo>
                  <a:cubicBezTo>
                    <a:pt x="460" y="651"/>
                    <a:pt x="525" y="580"/>
                    <a:pt x="525" y="457"/>
                  </a:cubicBezTo>
                  <a:cubicBezTo>
                    <a:pt x="525" y="314"/>
                    <a:pt x="406" y="100"/>
                    <a:pt x="263" y="28"/>
                  </a:cubicBezTo>
                  <a:cubicBezTo>
                    <a:pt x="224" y="9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45;p75">
              <a:extLst>
                <a:ext uri="{FF2B5EF4-FFF2-40B4-BE49-F238E27FC236}">
                  <a16:creationId xmlns:a16="http://schemas.microsoft.com/office/drawing/2014/main" id="{F5A5A79A-E71D-4035-9997-B9444B1ACAF3}"/>
                </a:ext>
              </a:extLst>
            </p:cNvPr>
            <p:cNvSpPr/>
            <p:nvPr/>
          </p:nvSpPr>
          <p:spPr>
            <a:xfrm>
              <a:off x="7158753" y="2134091"/>
              <a:ext cx="118895" cy="78033"/>
            </a:xfrm>
            <a:custGeom>
              <a:avLst/>
              <a:gdLst/>
              <a:ahLst/>
              <a:cxnLst/>
              <a:rect l="l" t="t" r="r" b="b"/>
              <a:pathLst>
                <a:path w="3835" h="2517" extrusionOk="0">
                  <a:moveTo>
                    <a:pt x="3382" y="0"/>
                  </a:moveTo>
                  <a:lnTo>
                    <a:pt x="0" y="1882"/>
                  </a:lnTo>
                  <a:cubicBezTo>
                    <a:pt x="0" y="2096"/>
                    <a:pt x="167" y="2358"/>
                    <a:pt x="357" y="2477"/>
                  </a:cubicBezTo>
                  <a:cubicBezTo>
                    <a:pt x="413" y="2505"/>
                    <a:pt x="461" y="2516"/>
                    <a:pt x="505" y="2516"/>
                  </a:cubicBezTo>
                  <a:cubicBezTo>
                    <a:pt x="536" y="2516"/>
                    <a:pt x="566" y="2511"/>
                    <a:pt x="595" y="2501"/>
                  </a:cubicBezTo>
                  <a:cubicBezTo>
                    <a:pt x="1667" y="1810"/>
                    <a:pt x="2763" y="1143"/>
                    <a:pt x="3834" y="477"/>
                  </a:cubicBezTo>
                  <a:lnTo>
                    <a:pt x="3834" y="477"/>
                  </a:lnTo>
                  <a:cubicBezTo>
                    <a:pt x="3814" y="486"/>
                    <a:pt x="3791" y="492"/>
                    <a:pt x="3764" y="492"/>
                  </a:cubicBezTo>
                  <a:cubicBezTo>
                    <a:pt x="3727" y="492"/>
                    <a:pt x="3686" y="481"/>
                    <a:pt x="3644" y="453"/>
                  </a:cubicBezTo>
                  <a:cubicBezTo>
                    <a:pt x="3501" y="381"/>
                    <a:pt x="3382" y="167"/>
                    <a:pt x="3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46;p75">
              <a:extLst>
                <a:ext uri="{FF2B5EF4-FFF2-40B4-BE49-F238E27FC236}">
                  <a16:creationId xmlns:a16="http://schemas.microsoft.com/office/drawing/2014/main" id="{A5207E15-ACF5-488F-A3A9-9124BC188CD9}"/>
                </a:ext>
              </a:extLst>
            </p:cNvPr>
            <p:cNvSpPr/>
            <p:nvPr/>
          </p:nvSpPr>
          <p:spPr>
            <a:xfrm>
              <a:off x="7158753" y="2128914"/>
              <a:ext cx="107796" cy="63524"/>
            </a:xfrm>
            <a:custGeom>
              <a:avLst/>
              <a:gdLst/>
              <a:ahLst/>
              <a:cxnLst/>
              <a:rect l="l" t="t" r="r" b="b"/>
              <a:pathLst>
                <a:path w="3477" h="2049" extrusionOk="0">
                  <a:moveTo>
                    <a:pt x="3477" y="1"/>
                  </a:moveTo>
                  <a:lnTo>
                    <a:pt x="3477" y="1"/>
                  </a:lnTo>
                  <a:cubicBezTo>
                    <a:pt x="3474" y="2"/>
                    <a:pt x="3472" y="3"/>
                    <a:pt x="3469" y="5"/>
                  </a:cubicBezTo>
                  <a:lnTo>
                    <a:pt x="3469" y="5"/>
                  </a:lnTo>
                  <a:cubicBezTo>
                    <a:pt x="3472" y="3"/>
                    <a:pt x="3474" y="2"/>
                    <a:pt x="3477" y="1"/>
                  </a:cubicBezTo>
                  <a:close/>
                  <a:moveTo>
                    <a:pt x="3469" y="5"/>
                  </a:moveTo>
                  <a:cubicBezTo>
                    <a:pt x="2353" y="623"/>
                    <a:pt x="1236" y="1217"/>
                    <a:pt x="95" y="1811"/>
                  </a:cubicBezTo>
                  <a:cubicBezTo>
                    <a:pt x="48" y="1858"/>
                    <a:pt x="0" y="1930"/>
                    <a:pt x="0" y="2049"/>
                  </a:cubicBezTo>
                  <a:lnTo>
                    <a:pt x="3382" y="167"/>
                  </a:lnTo>
                  <a:cubicBezTo>
                    <a:pt x="3382" y="100"/>
                    <a:pt x="3424" y="32"/>
                    <a:pt x="34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47;p75">
              <a:extLst>
                <a:ext uri="{FF2B5EF4-FFF2-40B4-BE49-F238E27FC236}">
                  <a16:creationId xmlns:a16="http://schemas.microsoft.com/office/drawing/2014/main" id="{A6B5837A-F83E-4CC7-8CBA-78496FE29FF9}"/>
                </a:ext>
              </a:extLst>
            </p:cNvPr>
            <p:cNvSpPr/>
            <p:nvPr/>
          </p:nvSpPr>
          <p:spPr>
            <a:xfrm>
              <a:off x="7161698" y="2128418"/>
              <a:ext cx="118151" cy="83211"/>
            </a:xfrm>
            <a:custGeom>
              <a:avLst/>
              <a:gdLst/>
              <a:ahLst/>
              <a:cxnLst/>
              <a:rect l="l" t="t" r="r" b="b"/>
              <a:pathLst>
                <a:path w="3811" h="2684" extrusionOk="0">
                  <a:moveTo>
                    <a:pt x="3443" y="1"/>
                  </a:moveTo>
                  <a:cubicBezTo>
                    <a:pt x="3421" y="1"/>
                    <a:pt x="3402" y="7"/>
                    <a:pt x="3382" y="17"/>
                  </a:cubicBezTo>
                  <a:cubicBezTo>
                    <a:pt x="2263" y="636"/>
                    <a:pt x="1143" y="1231"/>
                    <a:pt x="0" y="1827"/>
                  </a:cubicBezTo>
                  <a:cubicBezTo>
                    <a:pt x="30" y="1817"/>
                    <a:pt x="60" y="1811"/>
                    <a:pt x="91" y="1811"/>
                  </a:cubicBezTo>
                  <a:cubicBezTo>
                    <a:pt x="135" y="1811"/>
                    <a:pt x="183" y="1822"/>
                    <a:pt x="238" y="1850"/>
                  </a:cubicBezTo>
                  <a:cubicBezTo>
                    <a:pt x="429" y="1969"/>
                    <a:pt x="596" y="2231"/>
                    <a:pt x="596" y="2446"/>
                  </a:cubicBezTo>
                  <a:cubicBezTo>
                    <a:pt x="596" y="2565"/>
                    <a:pt x="572" y="2636"/>
                    <a:pt x="500" y="2684"/>
                  </a:cubicBezTo>
                  <a:lnTo>
                    <a:pt x="3739" y="660"/>
                  </a:lnTo>
                  <a:cubicBezTo>
                    <a:pt x="3787" y="612"/>
                    <a:pt x="3811" y="564"/>
                    <a:pt x="3811" y="469"/>
                  </a:cubicBezTo>
                  <a:cubicBezTo>
                    <a:pt x="3811" y="326"/>
                    <a:pt x="3692" y="112"/>
                    <a:pt x="3549" y="40"/>
                  </a:cubicBezTo>
                  <a:cubicBezTo>
                    <a:pt x="3507" y="13"/>
                    <a:pt x="3473" y="1"/>
                    <a:pt x="3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448;p75">
              <a:extLst>
                <a:ext uri="{FF2B5EF4-FFF2-40B4-BE49-F238E27FC236}">
                  <a16:creationId xmlns:a16="http://schemas.microsoft.com/office/drawing/2014/main" id="{DE759A6D-96CF-4454-B973-F386DBE66E61}"/>
                </a:ext>
              </a:extLst>
            </p:cNvPr>
            <p:cNvSpPr/>
            <p:nvPr/>
          </p:nvSpPr>
          <p:spPr>
            <a:xfrm>
              <a:off x="7158753" y="2184624"/>
              <a:ext cx="21423" cy="27406"/>
            </a:xfrm>
            <a:custGeom>
              <a:avLst/>
              <a:gdLst/>
              <a:ahLst/>
              <a:cxnLst/>
              <a:rect l="l" t="t" r="r" b="b"/>
              <a:pathLst>
                <a:path w="691" h="884" extrusionOk="0">
                  <a:moveTo>
                    <a:pt x="195" y="0"/>
                  </a:moveTo>
                  <a:cubicBezTo>
                    <a:pt x="78" y="0"/>
                    <a:pt x="0" y="94"/>
                    <a:pt x="0" y="252"/>
                  </a:cubicBezTo>
                  <a:cubicBezTo>
                    <a:pt x="0" y="466"/>
                    <a:pt x="167" y="728"/>
                    <a:pt x="357" y="847"/>
                  </a:cubicBezTo>
                  <a:cubicBezTo>
                    <a:pt x="407" y="872"/>
                    <a:pt x="454" y="884"/>
                    <a:pt x="496" y="884"/>
                  </a:cubicBezTo>
                  <a:cubicBezTo>
                    <a:pt x="613" y="884"/>
                    <a:pt x="691" y="791"/>
                    <a:pt x="691" y="633"/>
                  </a:cubicBezTo>
                  <a:cubicBezTo>
                    <a:pt x="691" y="418"/>
                    <a:pt x="524" y="156"/>
                    <a:pt x="333" y="37"/>
                  </a:cubicBezTo>
                  <a:cubicBezTo>
                    <a:pt x="283" y="12"/>
                    <a:pt x="237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449;p75">
              <a:extLst>
                <a:ext uri="{FF2B5EF4-FFF2-40B4-BE49-F238E27FC236}">
                  <a16:creationId xmlns:a16="http://schemas.microsoft.com/office/drawing/2014/main" id="{300CEE02-AB9E-48CB-BE81-534747D7D0B0}"/>
                </a:ext>
              </a:extLst>
            </p:cNvPr>
            <p:cNvSpPr/>
            <p:nvPr/>
          </p:nvSpPr>
          <p:spPr>
            <a:xfrm>
              <a:off x="7266547" y="2023352"/>
              <a:ext cx="180156" cy="118895"/>
            </a:xfrm>
            <a:custGeom>
              <a:avLst/>
              <a:gdLst/>
              <a:ahLst/>
              <a:cxnLst/>
              <a:rect l="l" t="t" r="r" b="b"/>
              <a:pathLst>
                <a:path w="5811" h="3835" extrusionOk="0">
                  <a:moveTo>
                    <a:pt x="3834" y="0"/>
                  </a:moveTo>
                  <a:lnTo>
                    <a:pt x="3858" y="1239"/>
                  </a:lnTo>
                  <a:cubicBezTo>
                    <a:pt x="3358" y="1524"/>
                    <a:pt x="3048" y="1715"/>
                    <a:pt x="2691" y="1905"/>
                  </a:cubicBezTo>
                  <a:lnTo>
                    <a:pt x="2096" y="715"/>
                  </a:lnTo>
                  <a:lnTo>
                    <a:pt x="2453" y="2048"/>
                  </a:lnTo>
                  <a:cubicBezTo>
                    <a:pt x="2072" y="2263"/>
                    <a:pt x="1619" y="2524"/>
                    <a:pt x="881" y="2929"/>
                  </a:cubicBezTo>
                  <a:lnTo>
                    <a:pt x="357" y="1739"/>
                  </a:lnTo>
                  <a:lnTo>
                    <a:pt x="619" y="3072"/>
                  </a:lnTo>
                  <a:cubicBezTo>
                    <a:pt x="429" y="3167"/>
                    <a:pt x="214" y="3287"/>
                    <a:pt x="0" y="3406"/>
                  </a:cubicBezTo>
                  <a:lnTo>
                    <a:pt x="48" y="3406"/>
                  </a:lnTo>
                  <a:cubicBezTo>
                    <a:pt x="95" y="3406"/>
                    <a:pt x="119" y="3406"/>
                    <a:pt x="167" y="3429"/>
                  </a:cubicBezTo>
                  <a:lnTo>
                    <a:pt x="191" y="3429"/>
                  </a:lnTo>
                  <a:cubicBezTo>
                    <a:pt x="238" y="3477"/>
                    <a:pt x="262" y="3763"/>
                    <a:pt x="310" y="3834"/>
                  </a:cubicBezTo>
                  <a:lnTo>
                    <a:pt x="1095" y="3287"/>
                  </a:lnTo>
                  <a:lnTo>
                    <a:pt x="2905" y="3334"/>
                  </a:lnTo>
                  <a:lnTo>
                    <a:pt x="2905" y="3334"/>
                  </a:lnTo>
                  <a:lnTo>
                    <a:pt x="1429" y="3072"/>
                  </a:lnTo>
                  <a:lnTo>
                    <a:pt x="2786" y="2167"/>
                  </a:lnTo>
                  <a:lnTo>
                    <a:pt x="4620" y="2334"/>
                  </a:lnTo>
                  <a:lnTo>
                    <a:pt x="3096" y="1977"/>
                  </a:lnTo>
                  <a:lnTo>
                    <a:pt x="4096" y="1286"/>
                  </a:lnTo>
                  <a:lnTo>
                    <a:pt x="5811" y="1286"/>
                  </a:lnTo>
                  <a:lnTo>
                    <a:pt x="4382" y="1096"/>
                  </a:lnTo>
                  <a:lnTo>
                    <a:pt x="5668" y="262"/>
                  </a:lnTo>
                  <a:lnTo>
                    <a:pt x="5668" y="262"/>
                  </a:lnTo>
                  <a:cubicBezTo>
                    <a:pt x="4977" y="619"/>
                    <a:pt x="4501" y="881"/>
                    <a:pt x="4096" y="1119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262;p45">
            <a:extLst>
              <a:ext uri="{FF2B5EF4-FFF2-40B4-BE49-F238E27FC236}">
                <a16:creationId xmlns:a16="http://schemas.microsoft.com/office/drawing/2014/main" id="{283D2762-8379-4AA0-8CA5-AF9EF8ECEA2D}"/>
              </a:ext>
            </a:extLst>
          </p:cNvPr>
          <p:cNvGrpSpPr/>
          <p:nvPr/>
        </p:nvGrpSpPr>
        <p:grpSpPr>
          <a:xfrm>
            <a:off x="5921616" y="1937511"/>
            <a:ext cx="509592" cy="311074"/>
            <a:chOff x="457700" y="536404"/>
            <a:chExt cx="509592" cy="311074"/>
          </a:xfrm>
        </p:grpSpPr>
        <p:sp>
          <p:nvSpPr>
            <p:cNvPr id="39" name="Google Shape;3263;p45">
              <a:extLst>
                <a:ext uri="{FF2B5EF4-FFF2-40B4-BE49-F238E27FC236}">
                  <a16:creationId xmlns:a16="http://schemas.microsoft.com/office/drawing/2014/main" id="{C8315251-1933-4490-8A74-623584E64076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64;p45">
              <a:extLst>
                <a:ext uri="{FF2B5EF4-FFF2-40B4-BE49-F238E27FC236}">
                  <a16:creationId xmlns:a16="http://schemas.microsoft.com/office/drawing/2014/main" id="{3BDBD74A-3DA8-49DA-9007-919754B0091D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65;p45">
              <a:extLst>
                <a:ext uri="{FF2B5EF4-FFF2-40B4-BE49-F238E27FC236}">
                  <a16:creationId xmlns:a16="http://schemas.microsoft.com/office/drawing/2014/main" id="{5B9CE3B0-49C7-44FC-8D17-4149CA005743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66;p45">
              <a:extLst>
                <a:ext uri="{FF2B5EF4-FFF2-40B4-BE49-F238E27FC236}">
                  <a16:creationId xmlns:a16="http://schemas.microsoft.com/office/drawing/2014/main" id="{36A2FFFC-7C51-40FF-8D82-CE434AA543BF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67;p45">
              <a:extLst>
                <a:ext uri="{FF2B5EF4-FFF2-40B4-BE49-F238E27FC236}">
                  <a16:creationId xmlns:a16="http://schemas.microsoft.com/office/drawing/2014/main" id="{63B874DF-3160-4709-BDAD-8FB9BFB2E821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68;p45">
              <a:extLst>
                <a:ext uri="{FF2B5EF4-FFF2-40B4-BE49-F238E27FC236}">
                  <a16:creationId xmlns:a16="http://schemas.microsoft.com/office/drawing/2014/main" id="{5EA0A7B2-5C3A-4246-976A-BC5B49472A00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69;p45">
              <a:extLst>
                <a:ext uri="{FF2B5EF4-FFF2-40B4-BE49-F238E27FC236}">
                  <a16:creationId xmlns:a16="http://schemas.microsoft.com/office/drawing/2014/main" id="{A05C4C9A-133D-4B28-9599-D8938F24B28F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70;p45">
              <a:extLst>
                <a:ext uri="{FF2B5EF4-FFF2-40B4-BE49-F238E27FC236}">
                  <a16:creationId xmlns:a16="http://schemas.microsoft.com/office/drawing/2014/main" id="{AB2BCD53-C1D3-453D-A614-BB29EAF9C12A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71;p45">
              <a:extLst>
                <a:ext uri="{FF2B5EF4-FFF2-40B4-BE49-F238E27FC236}">
                  <a16:creationId xmlns:a16="http://schemas.microsoft.com/office/drawing/2014/main" id="{DD4AF4D6-815D-49EF-A1CA-C3AB8EDC090E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72;p45">
              <a:extLst>
                <a:ext uri="{FF2B5EF4-FFF2-40B4-BE49-F238E27FC236}">
                  <a16:creationId xmlns:a16="http://schemas.microsoft.com/office/drawing/2014/main" id="{2B5A80AB-9332-46F8-8B69-05DA94BD767A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73;p45">
              <a:extLst>
                <a:ext uri="{FF2B5EF4-FFF2-40B4-BE49-F238E27FC236}">
                  <a16:creationId xmlns:a16="http://schemas.microsoft.com/office/drawing/2014/main" id="{DE741AA7-BD41-4EAA-A858-934F9744A945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74;p45">
              <a:extLst>
                <a:ext uri="{FF2B5EF4-FFF2-40B4-BE49-F238E27FC236}">
                  <a16:creationId xmlns:a16="http://schemas.microsoft.com/office/drawing/2014/main" id="{BFF28FBE-7A08-4BE6-812B-59DD858783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75;p45">
              <a:extLst>
                <a:ext uri="{FF2B5EF4-FFF2-40B4-BE49-F238E27FC236}">
                  <a16:creationId xmlns:a16="http://schemas.microsoft.com/office/drawing/2014/main" id="{E46016F3-62C4-4DF8-BDE0-EBEF02C1D18D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6;p45">
              <a:extLst>
                <a:ext uri="{FF2B5EF4-FFF2-40B4-BE49-F238E27FC236}">
                  <a16:creationId xmlns:a16="http://schemas.microsoft.com/office/drawing/2014/main" id="{30E15B69-E0F3-4AF8-B41B-D7BDC6F62E89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77;p45">
              <a:extLst>
                <a:ext uri="{FF2B5EF4-FFF2-40B4-BE49-F238E27FC236}">
                  <a16:creationId xmlns:a16="http://schemas.microsoft.com/office/drawing/2014/main" id="{036E6970-9192-4BB8-B293-E8C64ACCDEB7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78;p45">
              <a:extLst>
                <a:ext uri="{FF2B5EF4-FFF2-40B4-BE49-F238E27FC236}">
                  <a16:creationId xmlns:a16="http://schemas.microsoft.com/office/drawing/2014/main" id="{AB494536-E493-46F9-B804-39324905FB90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79;p45">
              <a:extLst>
                <a:ext uri="{FF2B5EF4-FFF2-40B4-BE49-F238E27FC236}">
                  <a16:creationId xmlns:a16="http://schemas.microsoft.com/office/drawing/2014/main" id="{4507D25B-67B1-40B3-9F2C-7CF17DEE42A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80;p45">
              <a:extLst>
                <a:ext uri="{FF2B5EF4-FFF2-40B4-BE49-F238E27FC236}">
                  <a16:creationId xmlns:a16="http://schemas.microsoft.com/office/drawing/2014/main" id="{E069F519-5EA8-420E-88A9-DDBE239101E5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81;p45">
              <a:extLst>
                <a:ext uri="{FF2B5EF4-FFF2-40B4-BE49-F238E27FC236}">
                  <a16:creationId xmlns:a16="http://schemas.microsoft.com/office/drawing/2014/main" id="{5C28EE4F-95B1-40C9-BA37-B05587F3C97C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82;p45">
              <a:extLst>
                <a:ext uri="{FF2B5EF4-FFF2-40B4-BE49-F238E27FC236}">
                  <a16:creationId xmlns:a16="http://schemas.microsoft.com/office/drawing/2014/main" id="{1ABCE8CA-1876-41FE-8227-7586AA52B6E2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83;p45">
              <a:extLst>
                <a:ext uri="{FF2B5EF4-FFF2-40B4-BE49-F238E27FC236}">
                  <a16:creationId xmlns:a16="http://schemas.microsoft.com/office/drawing/2014/main" id="{0F1B8A2E-9701-4771-A583-ED4C4AA1A1E8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84;p45">
              <a:extLst>
                <a:ext uri="{FF2B5EF4-FFF2-40B4-BE49-F238E27FC236}">
                  <a16:creationId xmlns:a16="http://schemas.microsoft.com/office/drawing/2014/main" id="{33F2C523-A414-43FD-90A4-0832F9CF5017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85;p45">
              <a:extLst>
                <a:ext uri="{FF2B5EF4-FFF2-40B4-BE49-F238E27FC236}">
                  <a16:creationId xmlns:a16="http://schemas.microsoft.com/office/drawing/2014/main" id="{79DD577B-91E7-4E53-ADFC-1A5792F960E8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86;p45">
              <a:extLst>
                <a:ext uri="{FF2B5EF4-FFF2-40B4-BE49-F238E27FC236}">
                  <a16:creationId xmlns:a16="http://schemas.microsoft.com/office/drawing/2014/main" id="{30224D45-7FF5-494F-B7C9-10D93CFC2436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87;p45">
              <a:extLst>
                <a:ext uri="{FF2B5EF4-FFF2-40B4-BE49-F238E27FC236}">
                  <a16:creationId xmlns:a16="http://schemas.microsoft.com/office/drawing/2014/main" id="{7F5BFAA1-EB1C-4525-B238-F3BD4B539836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7996;p76">
            <a:extLst>
              <a:ext uri="{FF2B5EF4-FFF2-40B4-BE49-F238E27FC236}">
                <a16:creationId xmlns:a16="http://schemas.microsoft.com/office/drawing/2014/main" id="{CB6CD492-DED7-46FC-989F-49AA0D0AB7EB}"/>
              </a:ext>
            </a:extLst>
          </p:cNvPr>
          <p:cNvGrpSpPr/>
          <p:nvPr/>
        </p:nvGrpSpPr>
        <p:grpSpPr>
          <a:xfrm>
            <a:off x="2395639" y="3206558"/>
            <a:ext cx="221441" cy="363139"/>
            <a:chOff x="4805985" y="2307461"/>
            <a:chExt cx="221441" cy="363139"/>
          </a:xfrm>
        </p:grpSpPr>
        <p:sp>
          <p:nvSpPr>
            <p:cNvPr id="65" name="Google Shape;7997;p76">
              <a:extLst>
                <a:ext uri="{FF2B5EF4-FFF2-40B4-BE49-F238E27FC236}">
                  <a16:creationId xmlns:a16="http://schemas.microsoft.com/office/drawing/2014/main" id="{7AB2A99B-7A33-4541-AE32-A71EDBBC2764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998;p76">
              <a:extLst>
                <a:ext uri="{FF2B5EF4-FFF2-40B4-BE49-F238E27FC236}">
                  <a16:creationId xmlns:a16="http://schemas.microsoft.com/office/drawing/2014/main" id="{65AD9168-0ADF-4FF4-AFD2-2173B4AA85D4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7996;p76">
            <a:extLst>
              <a:ext uri="{FF2B5EF4-FFF2-40B4-BE49-F238E27FC236}">
                <a16:creationId xmlns:a16="http://schemas.microsoft.com/office/drawing/2014/main" id="{8A102D87-985E-44CA-A0B5-5BC47A3C4B5A}"/>
              </a:ext>
            </a:extLst>
          </p:cNvPr>
          <p:cNvGrpSpPr/>
          <p:nvPr/>
        </p:nvGrpSpPr>
        <p:grpSpPr>
          <a:xfrm>
            <a:off x="8579417" y="1916132"/>
            <a:ext cx="221441" cy="363139"/>
            <a:chOff x="4805985" y="2307461"/>
            <a:chExt cx="221441" cy="363139"/>
          </a:xfrm>
        </p:grpSpPr>
        <p:sp>
          <p:nvSpPr>
            <p:cNvPr id="68" name="Google Shape;7997;p76">
              <a:extLst>
                <a:ext uri="{FF2B5EF4-FFF2-40B4-BE49-F238E27FC236}">
                  <a16:creationId xmlns:a16="http://schemas.microsoft.com/office/drawing/2014/main" id="{1D4E67AB-7A90-412F-A87F-EFFD6D333B85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998;p76">
              <a:extLst>
                <a:ext uri="{FF2B5EF4-FFF2-40B4-BE49-F238E27FC236}">
                  <a16:creationId xmlns:a16="http://schemas.microsoft.com/office/drawing/2014/main" id="{5960B312-BEB4-4571-BB69-6A99CE7F29AA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684;p75">
            <a:extLst>
              <a:ext uri="{FF2B5EF4-FFF2-40B4-BE49-F238E27FC236}">
                <a16:creationId xmlns:a16="http://schemas.microsoft.com/office/drawing/2014/main" id="{4C2F3991-EA1C-4C2C-AACB-3BF3DF6FF501}"/>
              </a:ext>
            </a:extLst>
          </p:cNvPr>
          <p:cNvGrpSpPr/>
          <p:nvPr/>
        </p:nvGrpSpPr>
        <p:grpSpPr>
          <a:xfrm>
            <a:off x="4157333" y="2990408"/>
            <a:ext cx="648578" cy="470248"/>
            <a:chOff x="1633346" y="3749942"/>
            <a:chExt cx="372120" cy="227402"/>
          </a:xfrm>
        </p:grpSpPr>
        <p:sp>
          <p:nvSpPr>
            <p:cNvPr id="71" name="Google Shape;7685;p75">
              <a:extLst>
                <a:ext uri="{FF2B5EF4-FFF2-40B4-BE49-F238E27FC236}">
                  <a16:creationId xmlns:a16="http://schemas.microsoft.com/office/drawing/2014/main" id="{1503B5C9-EE6D-4E11-8A62-F29CE53B6591}"/>
                </a:ext>
              </a:extLst>
            </p:cNvPr>
            <p:cNvSpPr/>
            <p:nvPr/>
          </p:nvSpPr>
          <p:spPr>
            <a:xfrm>
              <a:off x="1639981" y="3749942"/>
              <a:ext cx="209732" cy="152005"/>
            </a:xfrm>
            <a:custGeom>
              <a:avLst/>
              <a:gdLst/>
              <a:ahLst/>
              <a:cxnLst/>
              <a:rect l="l" t="t" r="r" b="b"/>
              <a:pathLst>
                <a:path w="6765" h="4903" extrusionOk="0">
                  <a:moveTo>
                    <a:pt x="5027" y="1"/>
                  </a:moveTo>
                  <a:cubicBezTo>
                    <a:pt x="4478" y="1"/>
                    <a:pt x="3935" y="160"/>
                    <a:pt x="3621" y="461"/>
                  </a:cubicBezTo>
                  <a:cubicBezTo>
                    <a:pt x="3287" y="795"/>
                    <a:pt x="3121" y="1152"/>
                    <a:pt x="3121" y="1533"/>
                  </a:cubicBezTo>
                  <a:lnTo>
                    <a:pt x="3121" y="2081"/>
                  </a:lnTo>
                  <a:cubicBezTo>
                    <a:pt x="3121" y="2295"/>
                    <a:pt x="3192" y="2509"/>
                    <a:pt x="3287" y="2724"/>
                  </a:cubicBezTo>
                  <a:cubicBezTo>
                    <a:pt x="2933" y="2643"/>
                    <a:pt x="2554" y="2601"/>
                    <a:pt x="2172" y="2601"/>
                  </a:cubicBezTo>
                  <a:cubicBezTo>
                    <a:pt x="1655" y="2601"/>
                    <a:pt x="1134" y="2678"/>
                    <a:pt x="668" y="2843"/>
                  </a:cubicBezTo>
                  <a:cubicBezTo>
                    <a:pt x="215" y="3010"/>
                    <a:pt x="1" y="3272"/>
                    <a:pt x="1" y="3533"/>
                  </a:cubicBezTo>
                  <a:lnTo>
                    <a:pt x="1" y="4057"/>
                  </a:lnTo>
                  <a:cubicBezTo>
                    <a:pt x="1" y="4272"/>
                    <a:pt x="120" y="4462"/>
                    <a:pt x="406" y="4629"/>
                  </a:cubicBezTo>
                  <a:cubicBezTo>
                    <a:pt x="720" y="4802"/>
                    <a:pt x="1150" y="4902"/>
                    <a:pt x="1590" y="4902"/>
                  </a:cubicBezTo>
                  <a:cubicBezTo>
                    <a:pt x="1816" y="4902"/>
                    <a:pt x="2045" y="4876"/>
                    <a:pt x="2263" y="4819"/>
                  </a:cubicBezTo>
                  <a:lnTo>
                    <a:pt x="5049" y="4081"/>
                  </a:lnTo>
                  <a:lnTo>
                    <a:pt x="6574" y="2128"/>
                  </a:lnTo>
                  <a:cubicBezTo>
                    <a:pt x="6693" y="1962"/>
                    <a:pt x="6740" y="1819"/>
                    <a:pt x="6740" y="1652"/>
                  </a:cubicBezTo>
                  <a:lnTo>
                    <a:pt x="6740" y="1104"/>
                  </a:lnTo>
                  <a:cubicBezTo>
                    <a:pt x="6764" y="795"/>
                    <a:pt x="6550" y="485"/>
                    <a:pt x="6169" y="271"/>
                  </a:cubicBezTo>
                  <a:cubicBezTo>
                    <a:pt x="5844" y="88"/>
                    <a:pt x="5434" y="1"/>
                    <a:pt x="5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86;p75">
              <a:extLst>
                <a:ext uri="{FF2B5EF4-FFF2-40B4-BE49-F238E27FC236}">
                  <a16:creationId xmlns:a16="http://schemas.microsoft.com/office/drawing/2014/main" id="{4EFDA092-5386-4298-91DB-3D1FFBDB526F}"/>
                </a:ext>
              </a:extLst>
            </p:cNvPr>
            <p:cNvSpPr/>
            <p:nvPr/>
          </p:nvSpPr>
          <p:spPr>
            <a:xfrm>
              <a:off x="1843756" y="3784168"/>
              <a:ext cx="5208" cy="31778"/>
            </a:xfrm>
            <a:custGeom>
              <a:avLst/>
              <a:gdLst/>
              <a:ahLst/>
              <a:cxnLst/>
              <a:rect l="l" t="t" r="r" b="b"/>
              <a:pathLst>
                <a:path w="168" h="1025" extrusionOk="0">
                  <a:moveTo>
                    <a:pt x="167" y="0"/>
                  </a:moveTo>
                  <a:cubicBezTo>
                    <a:pt x="167" y="143"/>
                    <a:pt x="120" y="310"/>
                    <a:pt x="1" y="477"/>
                  </a:cubicBezTo>
                  <a:lnTo>
                    <a:pt x="1" y="1024"/>
                  </a:lnTo>
                  <a:cubicBezTo>
                    <a:pt x="120" y="858"/>
                    <a:pt x="167" y="715"/>
                    <a:pt x="167" y="54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687;p75">
              <a:extLst>
                <a:ext uri="{FF2B5EF4-FFF2-40B4-BE49-F238E27FC236}">
                  <a16:creationId xmlns:a16="http://schemas.microsoft.com/office/drawing/2014/main" id="{7FD44EFB-5A92-4E39-A14A-0DCA454200E5}"/>
                </a:ext>
              </a:extLst>
            </p:cNvPr>
            <p:cNvSpPr/>
            <p:nvPr/>
          </p:nvSpPr>
          <p:spPr>
            <a:xfrm>
              <a:off x="1736707" y="3797468"/>
              <a:ext cx="33979" cy="63524"/>
            </a:xfrm>
            <a:custGeom>
              <a:avLst/>
              <a:gdLst/>
              <a:ahLst/>
              <a:cxnLst/>
              <a:rect l="l" t="t" r="r" b="b"/>
              <a:pathLst>
                <a:path w="1096" h="2049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1096"/>
                    <a:pt x="382" y="1643"/>
                    <a:pt x="1096" y="2048"/>
                  </a:cubicBezTo>
                  <a:lnTo>
                    <a:pt x="1096" y="1500"/>
                  </a:lnTo>
                  <a:cubicBezTo>
                    <a:pt x="382" y="1096"/>
                    <a:pt x="1" y="54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688;p75">
              <a:extLst>
                <a:ext uri="{FF2B5EF4-FFF2-40B4-BE49-F238E27FC236}">
                  <a16:creationId xmlns:a16="http://schemas.microsoft.com/office/drawing/2014/main" id="{4D38C3F7-7141-4CE1-A146-99BFCB649573}"/>
                </a:ext>
              </a:extLst>
            </p:cNvPr>
            <p:cNvSpPr/>
            <p:nvPr/>
          </p:nvSpPr>
          <p:spPr>
            <a:xfrm>
              <a:off x="1770654" y="3843971"/>
              <a:ext cx="4464" cy="19966"/>
            </a:xfrm>
            <a:custGeom>
              <a:avLst/>
              <a:gdLst/>
              <a:ahLst/>
              <a:cxnLst/>
              <a:rect l="l" t="t" r="r" b="b"/>
              <a:pathLst>
                <a:path w="144" h="644" extrusionOk="0">
                  <a:moveTo>
                    <a:pt x="1" y="0"/>
                  </a:moveTo>
                  <a:lnTo>
                    <a:pt x="1" y="548"/>
                  </a:lnTo>
                  <a:lnTo>
                    <a:pt x="144" y="643"/>
                  </a:lnTo>
                  <a:lnTo>
                    <a:pt x="144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89;p75">
              <a:extLst>
                <a:ext uri="{FF2B5EF4-FFF2-40B4-BE49-F238E27FC236}">
                  <a16:creationId xmlns:a16="http://schemas.microsoft.com/office/drawing/2014/main" id="{CBFDB605-AFA0-49D9-845C-30CCB4369F82}"/>
                </a:ext>
              </a:extLst>
            </p:cNvPr>
            <p:cNvSpPr/>
            <p:nvPr/>
          </p:nvSpPr>
          <p:spPr>
            <a:xfrm>
              <a:off x="1726383" y="3749942"/>
              <a:ext cx="127761" cy="108819"/>
            </a:xfrm>
            <a:custGeom>
              <a:avLst/>
              <a:gdLst/>
              <a:ahLst/>
              <a:cxnLst/>
              <a:rect l="l" t="t" r="r" b="b"/>
              <a:pathLst>
                <a:path w="4121" h="3510" extrusionOk="0">
                  <a:moveTo>
                    <a:pt x="2240" y="1"/>
                  </a:moveTo>
                  <a:cubicBezTo>
                    <a:pt x="1691" y="1"/>
                    <a:pt x="1148" y="160"/>
                    <a:pt x="834" y="461"/>
                  </a:cubicBezTo>
                  <a:cubicBezTo>
                    <a:pt x="0" y="1295"/>
                    <a:pt x="238" y="2343"/>
                    <a:pt x="1429" y="3033"/>
                  </a:cubicBezTo>
                  <a:lnTo>
                    <a:pt x="1572" y="3105"/>
                  </a:lnTo>
                  <a:lnTo>
                    <a:pt x="2262" y="3510"/>
                  </a:lnTo>
                  <a:lnTo>
                    <a:pt x="3787" y="1581"/>
                  </a:lnTo>
                  <a:cubicBezTo>
                    <a:pt x="4120" y="1128"/>
                    <a:pt x="3977" y="604"/>
                    <a:pt x="3382" y="271"/>
                  </a:cubicBezTo>
                  <a:cubicBezTo>
                    <a:pt x="3057" y="88"/>
                    <a:pt x="2647" y="1"/>
                    <a:pt x="2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90;p75">
              <a:extLst>
                <a:ext uri="{FF2B5EF4-FFF2-40B4-BE49-F238E27FC236}">
                  <a16:creationId xmlns:a16="http://schemas.microsoft.com/office/drawing/2014/main" id="{7E0B275A-0F15-47E9-A3C4-EEFF7878CF46}"/>
                </a:ext>
              </a:extLst>
            </p:cNvPr>
            <p:cNvSpPr/>
            <p:nvPr/>
          </p:nvSpPr>
          <p:spPr>
            <a:xfrm>
              <a:off x="1796509" y="3798925"/>
              <a:ext cx="47279" cy="77568"/>
            </a:xfrm>
            <a:custGeom>
              <a:avLst/>
              <a:gdLst/>
              <a:ahLst/>
              <a:cxnLst/>
              <a:rect l="l" t="t" r="r" b="b"/>
              <a:pathLst>
                <a:path w="1525" h="2502" extrusionOk="0">
                  <a:moveTo>
                    <a:pt x="1525" y="1"/>
                  </a:moveTo>
                  <a:lnTo>
                    <a:pt x="0" y="1930"/>
                  </a:lnTo>
                  <a:lnTo>
                    <a:pt x="0" y="2501"/>
                  </a:lnTo>
                  <a:lnTo>
                    <a:pt x="1525" y="548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691;p75">
              <a:extLst>
                <a:ext uri="{FF2B5EF4-FFF2-40B4-BE49-F238E27FC236}">
                  <a16:creationId xmlns:a16="http://schemas.microsoft.com/office/drawing/2014/main" id="{B4C2C673-F7A5-40AB-A1D8-A9B7275DB9CA}"/>
                </a:ext>
              </a:extLst>
            </p:cNvPr>
            <p:cNvSpPr/>
            <p:nvPr/>
          </p:nvSpPr>
          <p:spPr>
            <a:xfrm>
              <a:off x="1775087" y="3846172"/>
              <a:ext cx="21454" cy="30320"/>
            </a:xfrm>
            <a:custGeom>
              <a:avLst/>
              <a:gdLst/>
              <a:ahLst/>
              <a:cxnLst/>
              <a:rect l="l" t="t" r="r" b="b"/>
              <a:pathLst>
                <a:path w="692" h="978" extrusionOk="0">
                  <a:moveTo>
                    <a:pt x="1" y="1"/>
                  </a:moveTo>
                  <a:lnTo>
                    <a:pt x="1" y="572"/>
                  </a:lnTo>
                  <a:lnTo>
                    <a:pt x="691" y="977"/>
                  </a:lnTo>
                  <a:lnTo>
                    <a:pt x="691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692;p75">
              <a:extLst>
                <a:ext uri="{FF2B5EF4-FFF2-40B4-BE49-F238E27FC236}">
                  <a16:creationId xmlns:a16="http://schemas.microsoft.com/office/drawing/2014/main" id="{A75C7D9C-23EA-4575-BDFD-71BA9D6D38A8}"/>
                </a:ext>
              </a:extLst>
            </p:cNvPr>
            <p:cNvSpPr/>
            <p:nvPr/>
          </p:nvSpPr>
          <p:spPr>
            <a:xfrm>
              <a:off x="1659171" y="3843971"/>
              <a:ext cx="53200" cy="28274"/>
            </a:xfrm>
            <a:custGeom>
              <a:avLst/>
              <a:gdLst/>
              <a:ahLst/>
              <a:cxnLst/>
              <a:rect l="l" t="t" r="r" b="b"/>
              <a:pathLst>
                <a:path w="1716" h="912" extrusionOk="0">
                  <a:moveTo>
                    <a:pt x="849" y="0"/>
                  </a:moveTo>
                  <a:cubicBezTo>
                    <a:pt x="650" y="0"/>
                    <a:pt x="453" y="48"/>
                    <a:pt x="311" y="143"/>
                  </a:cubicBezTo>
                  <a:cubicBezTo>
                    <a:pt x="1" y="310"/>
                    <a:pt x="1" y="596"/>
                    <a:pt x="311" y="786"/>
                  </a:cubicBezTo>
                  <a:cubicBezTo>
                    <a:pt x="465" y="870"/>
                    <a:pt x="662" y="911"/>
                    <a:pt x="858" y="911"/>
                  </a:cubicBezTo>
                  <a:cubicBezTo>
                    <a:pt x="1055" y="911"/>
                    <a:pt x="1251" y="870"/>
                    <a:pt x="1406" y="786"/>
                  </a:cubicBezTo>
                  <a:cubicBezTo>
                    <a:pt x="1716" y="596"/>
                    <a:pt x="1716" y="310"/>
                    <a:pt x="1406" y="143"/>
                  </a:cubicBezTo>
                  <a:cubicBezTo>
                    <a:pt x="1251" y="48"/>
                    <a:pt x="1049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693;p75">
              <a:extLst>
                <a:ext uri="{FF2B5EF4-FFF2-40B4-BE49-F238E27FC236}">
                  <a16:creationId xmlns:a16="http://schemas.microsoft.com/office/drawing/2014/main" id="{566D564A-E631-43A2-A06C-E2BA3A2E081C}"/>
                </a:ext>
              </a:extLst>
            </p:cNvPr>
            <p:cNvSpPr/>
            <p:nvPr/>
          </p:nvSpPr>
          <p:spPr>
            <a:xfrm>
              <a:off x="1710138" y="3858728"/>
              <a:ext cx="86404" cy="40644"/>
            </a:xfrm>
            <a:custGeom>
              <a:avLst/>
              <a:gdLst/>
              <a:ahLst/>
              <a:cxnLst/>
              <a:rect l="l" t="t" r="r" b="b"/>
              <a:pathLst>
                <a:path w="2787" h="1311" extrusionOk="0">
                  <a:moveTo>
                    <a:pt x="2786" y="1"/>
                  </a:moveTo>
                  <a:lnTo>
                    <a:pt x="0" y="739"/>
                  </a:lnTo>
                  <a:lnTo>
                    <a:pt x="0" y="1310"/>
                  </a:lnTo>
                  <a:lnTo>
                    <a:pt x="2786" y="572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694;p75">
              <a:extLst>
                <a:ext uri="{FF2B5EF4-FFF2-40B4-BE49-F238E27FC236}">
                  <a16:creationId xmlns:a16="http://schemas.microsoft.com/office/drawing/2014/main" id="{D0119327-6125-4715-8576-BAABB73384C0}"/>
                </a:ext>
              </a:extLst>
            </p:cNvPr>
            <p:cNvSpPr/>
            <p:nvPr/>
          </p:nvSpPr>
          <p:spPr>
            <a:xfrm>
              <a:off x="1633346" y="3830609"/>
              <a:ext cx="163197" cy="53789"/>
            </a:xfrm>
            <a:custGeom>
              <a:avLst/>
              <a:gdLst/>
              <a:ahLst/>
              <a:cxnLst/>
              <a:rect l="l" t="t" r="r" b="b"/>
              <a:pathLst>
                <a:path w="5264" h="1735" extrusionOk="0">
                  <a:moveTo>
                    <a:pt x="1682" y="431"/>
                  </a:moveTo>
                  <a:cubicBezTo>
                    <a:pt x="1882" y="431"/>
                    <a:pt x="2084" y="479"/>
                    <a:pt x="2239" y="574"/>
                  </a:cubicBezTo>
                  <a:cubicBezTo>
                    <a:pt x="2549" y="741"/>
                    <a:pt x="2549" y="1027"/>
                    <a:pt x="2239" y="1217"/>
                  </a:cubicBezTo>
                  <a:cubicBezTo>
                    <a:pt x="2084" y="1301"/>
                    <a:pt x="1888" y="1342"/>
                    <a:pt x="1691" y="1342"/>
                  </a:cubicBezTo>
                  <a:cubicBezTo>
                    <a:pt x="1495" y="1342"/>
                    <a:pt x="1298" y="1301"/>
                    <a:pt x="1144" y="1217"/>
                  </a:cubicBezTo>
                  <a:cubicBezTo>
                    <a:pt x="834" y="1027"/>
                    <a:pt x="834" y="741"/>
                    <a:pt x="1144" y="574"/>
                  </a:cubicBezTo>
                  <a:cubicBezTo>
                    <a:pt x="1286" y="479"/>
                    <a:pt x="1483" y="431"/>
                    <a:pt x="1682" y="431"/>
                  </a:cubicBezTo>
                  <a:close/>
                  <a:moveTo>
                    <a:pt x="2411" y="0"/>
                  </a:moveTo>
                  <a:cubicBezTo>
                    <a:pt x="1886" y="0"/>
                    <a:pt x="1359" y="79"/>
                    <a:pt x="882" y="241"/>
                  </a:cubicBezTo>
                  <a:cubicBezTo>
                    <a:pt x="120" y="503"/>
                    <a:pt x="0" y="1098"/>
                    <a:pt x="620" y="1455"/>
                  </a:cubicBezTo>
                  <a:cubicBezTo>
                    <a:pt x="926" y="1639"/>
                    <a:pt x="1351" y="1734"/>
                    <a:pt x="1780" y="1734"/>
                  </a:cubicBezTo>
                  <a:cubicBezTo>
                    <a:pt x="2018" y="1734"/>
                    <a:pt x="2257" y="1705"/>
                    <a:pt x="2477" y="1646"/>
                  </a:cubicBezTo>
                  <a:lnTo>
                    <a:pt x="5263" y="908"/>
                  </a:lnTo>
                  <a:lnTo>
                    <a:pt x="4573" y="503"/>
                  </a:lnTo>
                  <a:cubicBezTo>
                    <a:pt x="3974" y="175"/>
                    <a:pt x="3195" y="0"/>
                    <a:pt x="2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695;p75">
              <a:extLst>
                <a:ext uri="{FF2B5EF4-FFF2-40B4-BE49-F238E27FC236}">
                  <a16:creationId xmlns:a16="http://schemas.microsoft.com/office/drawing/2014/main" id="{016F1287-10B2-4DE2-8C20-647104ECEA38}"/>
                </a:ext>
              </a:extLst>
            </p:cNvPr>
            <p:cNvSpPr/>
            <p:nvPr/>
          </p:nvSpPr>
          <p:spPr>
            <a:xfrm>
              <a:off x="1639981" y="3858728"/>
              <a:ext cx="70190" cy="43217"/>
            </a:xfrm>
            <a:custGeom>
              <a:avLst/>
              <a:gdLst/>
              <a:ahLst/>
              <a:cxnLst/>
              <a:rect l="l" t="t" r="r" b="b"/>
              <a:pathLst>
                <a:path w="2264" h="1394" extrusionOk="0">
                  <a:moveTo>
                    <a:pt x="1" y="1"/>
                  </a:moveTo>
                  <a:lnTo>
                    <a:pt x="1" y="548"/>
                  </a:lnTo>
                  <a:cubicBezTo>
                    <a:pt x="1" y="763"/>
                    <a:pt x="120" y="953"/>
                    <a:pt x="406" y="1120"/>
                  </a:cubicBezTo>
                  <a:cubicBezTo>
                    <a:pt x="720" y="1293"/>
                    <a:pt x="1150" y="1393"/>
                    <a:pt x="1590" y="1393"/>
                  </a:cubicBezTo>
                  <a:cubicBezTo>
                    <a:pt x="1816" y="1393"/>
                    <a:pt x="2045" y="1367"/>
                    <a:pt x="2263" y="1310"/>
                  </a:cubicBezTo>
                  <a:lnTo>
                    <a:pt x="2263" y="739"/>
                  </a:lnTo>
                  <a:cubicBezTo>
                    <a:pt x="2043" y="798"/>
                    <a:pt x="1804" y="827"/>
                    <a:pt x="1566" y="827"/>
                  </a:cubicBezTo>
                  <a:cubicBezTo>
                    <a:pt x="1137" y="827"/>
                    <a:pt x="712" y="732"/>
                    <a:pt x="406" y="548"/>
                  </a:cubicBezTo>
                  <a:cubicBezTo>
                    <a:pt x="120" y="406"/>
                    <a:pt x="1" y="19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696;p75">
              <a:extLst>
                <a:ext uri="{FF2B5EF4-FFF2-40B4-BE49-F238E27FC236}">
                  <a16:creationId xmlns:a16="http://schemas.microsoft.com/office/drawing/2014/main" id="{3790274F-E20A-4D37-A045-6675385A7C89}"/>
                </a:ext>
              </a:extLst>
            </p:cNvPr>
            <p:cNvSpPr/>
            <p:nvPr/>
          </p:nvSpPr>
          <p:spPr>
            <a:xfrm>
              <a:off x="1687228" y="3827726"/>
              <a:ext cx="177985" cy="113004"/>
            </a:xfrm>
            <a:custGeom>
              <a:avLst/>
              <a:gdLst/>
              <a:ahLst/>
              <a:cxnLst/>
              <a:rect l="l" t="t" r="r" b="b"/>
              <a:pathLst>
                <a:path w="5741" h="3645" extrusionOk="0">
                  <a:moveTo>
                    <a:pt x="5002" y="0"/>
                  </a:moveTo>
                  <a:cubicBezTo>
                    <a:pt x="4907" y="24"/>
                    <a:pt x="4811" y="48"/>
                    <a:pt x="4788" y="48"/>
                  </a:cubicBezTo>
                  <a:cubicBezTo>
                    <a:pt x="4764" y="72"/>
                    <a:pt x="4716" y="72"/>
                    <a:pt x="4692" y="96"/>
                  </a:cubicBezTo>
                  <a:cubicBezTo>
                    <a:pt x="4669" y="96"/>
                    <a:pt x="4621" y="120"/>
                    <a:pt x="4573" y="143"/>
                  </a:cubicBezTo>
                  <a:cubicBezTo>
                    <a:pt x="4121" y="405"/>
                    <a:pt x="4454" y="429"/>
                    <a:pt x="4002" y="739"/>
                  </a:cubicBezTo>
                  <a:lnTo>
                    <a:pt x="3978" y="739"/>
                  </a:lnTo>
                  <a:cubicBezTo>
                    <a:pt x="3787" y="882"/>
                    <a:pt x="3597" y="977"/>
                    <a:pt x="3502" y="1048"/>
                  </a:cubicBezTo>
                  <a:cubicBezTo>
                    <a:pt x="3240" y="1215"/>
                    <a:pt x="2978" y="1382"/>
                    <a:pt x="2740" y="1548"/>
                  </a:cubicBezTo>
                  <a:cubicBezTo>
                    <a:pt x="2335" y="1787"/>
                    <a:pt x="2001" y="2001"/>
                    <a:pt x="1644" y="2239"/>
                  </a:cubicBezTo>
                  <a:cubicBezTo>
                    <a:pt x="1430" y="2382"/>
                    <a:pt x="1120" y="2596"/>
                    <a:pt x="906" y="2739"/>
                  </a:cubicBezTo>
                  <a:cubicBezTo>
                    <a:pt x="811" y="2811"/>
                    <a:pt x="644" y="2930"/>
                    <a:pt x="501" y="3049"/>
                  </a:cubicBezTo>
                  <a:cubicBezTo>
                    <a:pt x="453" y="3073"/>
                    <a:pt x="382" y="3144"/>
                    <a:pt x="334" y="3168"/>
                  </a:cubicBezTo>
                  <a:cubicBezTo>
                    <a:pt x="287" y="3215"/>
                    <a:pt x="239" y="3263"/>
                    <a:pt x="191" y="3311"/>
                  </a:cubicBezTo>
                  <a:cubicBezTo>
                    <a:pt x="191" y="3311"/>
                    <a:pt x="96" y="3406"/>
                    <a:pt x="72" y="3454"/>
                  </a:cubicBezTo>
                  <a:cubicBezTo>
                    <a:pt x="49" y="3477"/>
                    <a:pt x="25" y="3501"/>
                    <a:pt x="25" y="3525"/>
                  </a:cubicBezTo>
                  <a:cubicBezTo>
                    <a:pt x="25" y="3525"/>
                    <a:pt x="25" y="3549"/>
                    <a:pt x="25" y="3549"/>
                  </a:cubicBezTo>
                  <a:cubicBezTo>
                    <a:pt x="1" y="3549"/>
                    <a:pt x="1" y="3573"/>
                    <a:pt x="1" y="3573"/>
                  </a:cubicBezTo>
                  <a:cubicBezTo>
                    <a:pt x="1" y="3596"/>
                    <a:pt x="25" y="3620"/>
                    <a:pt x="72" y="3644"/>
                  </a:cubicBezTo>
                  <a:cubicBezTo>
                    <a:pt x="120" y="3644"/>
                    <a:pt x="239" y="3620"/>
                    <a:pt x="239" y="3620"/>
                  </a:cubicBezTo>
                  <a:cubicBezTo>
                    <a:pt x="287" y="3620"/>
                    <a:pt x="358" y="3596"/>
                    <a:pt x="406" y="3573"/>
                  </a:cubicBezTo>
                  <a:cubicBezTo>
                    <a:pt x="453" y="3573"/>
                    <a:pt x="501" y="3549"/>
                    <a:pt x="549" y="3525"/>
                  </a:cubicBezTo>
                  <a:cubicBezTo>
                    <a:pt x="644" y="3501"/>
                    <a:pt x="811" y="3430"/>
                    <a:pt x="977" y="3358"/>
                  </a:cubicBezTo>
                  <a:cubicBezTo>
                    <a:pt x="1120" y="3287"/>
                    <a:pt x="1335" y="3192"/>
                    <a:pt x="1477" y="3120"/>
                  </a:cubicBezTo>
                  <a:cubicBezTo>
                    <a:pt x="1597" y="3073"/>
                    <a:pt x="1811" y="2953"/>
                    <a:pt x="2001" y="2858"/>
                  </a:cubicBezTo>
                  <a:cubicBezTo>
                    <a:pt x="2287" y="2715"/>
                    <a:pt x="2359" y="2668"/>
                    <a:pt x="2573" y="2572"/>
                  </a:cubicBezTo>
                  <a:cubicBezTo>
                    <a:pt x="2668" y="2525"/>
                    <a:pt x="2787" y="2453"/>
                    <a:pt x="2882" y="2406"/>
                  </a:cubicBezTo>
                  <a:cubicBezTo>
                    <a:pt x="2954" y="2358"/>
                    <a:pt x="3073" y="2310"/>
                    <a:pt x="3168" y="2263"/>
                  </a:cubicBezTo>
                  <a:cubicBezTo>
                    <a:pt x="3311" y="2168"/>
                    <a:pt x="3549" y="2048"/>
                    <a:pt x="3716" y="1977"/>
                  </a:cubicBezTo>
                  <a:cubicBezTo>
                    <a:pt x="3787" y="1929"/>
                    <a:pt x="3883" y="1882"/>
                    <a:pt x="3978" y="1834"/>
                  </a:cubicBezTo>
                  <a:cubicBezTo>
                    <a:pt x="4168" y="1739"/>
                    <a:pt x="4168" y="1739"/>
                    <a:pt x="4478" y="1572"/>
                  </a:cubicBezTo>
                  <a:cubicBezTo>
                    <a:pt x="4656" y="1479"/>
                    <a:pt x="4752" y="1458"/>
                    <a:pt x="4823" y="1458"/>
                  </a:cubicBezTo>
                  <a:cubicBezTo>
                    <a:pt x="4881" y="1458"/>
                    <a:pt x="4922" y="1472"/>
                    <a:pt x="4975" y="1472"/>
                  </a:cubicBezTo>
                  <a:cubicBezTo>
                    <a:pt x="5041" y="1472"/>
                    <a:pt x="5127" y="1451"/>
                    <a:pt x="5288" y="1358"/>
                  </a:cubicBezTo>
                  <a:cubicBezTo>
                    <a:pt x="5335" y="1310"/>
                    <a:pt x="5383" y="1286"/>
                    <a:pt x="5431" y="1263"/>
                  </a:cubicBezTo>
                  <a:cubicBezTo>
                    <a:pt x="5478" y="1215"/>
                    <a:pt x="5526" y="1144"/>
                    <a:pt x="5550" y="1144"/>
                  </a:cubicBezTo>
                  <a:cubicBezTo>
                    <a:pt x="5574" y="1120"/>
                    <a:pt x="5597" y="1072"/>
                    <a:pt x="5621" y="1048"/>
                  </a:cubicBezTo>
                  <a:cubicBezTo>
                    <a:pt x="5621" y="1024"/>
                    <a:pt x="5645" y="977"/>
                    <a:pt x="5669" y="953"/>
                  </a:cubicBezTo>
                  <a:cubicBezTo>
                    <a:pt x="5669" y="953"/>
                    <a:pt x="5693" y="905"/>
                    <a:pt x="5716" y="810"/>
                  </a:cubicBezTo>
                  <a:cubicBezTo>
                    <a:pt x="5740" y="715"/>
                    <a:pt x="5740" y="620"/>
                    <a:pt x="5740" y="620"/>
                  </a:cubicBezTo>
                  <a:cubicBezTo>
                    <a:pt x="5740" y="596"/>
                    <a:pt x="5740" y="596"/>
                    <a:pt x="5740" y="572"/>
                  </a:cubicBezTo>
                  <a:cubicBezTo>
                    <a:pt x="5740" y="524"/>
                    <a:pt x="5740" y="524"/>
                    <a:pt x="5716" y="501"/>
                  </a:cubicBezTo>
                  <a:cubicBezTo>
                    <a:pt x="5716" y="453"/>
                    <a:pt x="5716" y="429"/>
                    <a:pt x="5693" y="381"/>
                  </a:cubicBezTo>
                  <a:cubicBezTo>
                    <a:pt x="5693" y="381"/>
                    <a:pt x="5693" y="381"/>
                    <a:pt x="5669" y="334"/>
                  </a:cubicBezTo>
                  <a:cubicBezTo>
                    <a:pt x="5669" y="334"/>
                    <a:pt x="5669" y="334"/>
                    <a:pt x="5645" y="310"/>
                  </a:cubicBezTo>
                  <a:cubicBezTo>
                    <a:pt x="5621" y="286"/>
                    <a:pt x="5597" y="239"/>
                    <a:pt x="5597" y="239"/>
                  </a:cubicBezTo>
                  <a:cubicBezTo>
                    <a:pt x="5574" y="215"/>
                    <a:pt x="5574" y="215"/>
                    <a:pt x="5550" y="191"/>
                  </a:cubicBezTo>
                  <a:cubicBezTo>
                    <a:pt x="5550" y="191"/>
                    <a:pt x="5526" y="167"/>
                    <a:pt x="5526" y="167"/>
                  </a:cubicBezTo>
                  <a:cubicBezTo>
                    <a:pt x="5526" y="167"/>
                    <a:pt x="5502" y="143"/>
                    <a:pt x="5502" y="143"/>
                  </a:cubicBezTo>
                  <a:cubicBezTo>
                    <a:pt x="5478" y="120"/>
                    <a:pt x="5454" y="120"/>
                    <a:pt x="5431" y="96"/>
                  </a:cubicBezTo>
                  <a:cubicBezTo>
                    <a:pt x="5407" y="96"/>
                    <a:pt x="5383" y="72"/>
                    <a:pt x="5359" y="72"/>
                  </a:cubicBezTo>
                  <a:cubicBezTo>
                    <a:pt x="5335" y="48"/>
                    <a:pt x="5312" y="48"/>
                    <a:pt x="5312" y="48"/>
                  </a:cubicBezTo>
                  <a:cubicBezTo>
                    <a:pt x="5288" y="48"/>
                    <a:pt x="5240" y="24"/>
                    <a:pt x="5216" y="24"/>
                  </a:cubicBezTo>
                  <a:cubicBezTo>
                    <a:pt x="5192" y="24"/>
                    <a:pt x="5121" y="0"/>
                    <a:pt x="5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697;p75">
              <a:extLst>
                <a:ext uri="{FF2B5EF4-FFF2-40B4-BE49-F238E27FC236}">
                  <a16:creationId xmlns:a16="http://schemas.microsoft.com/office/drawing/2014/main" id="{C983B705-2235-42A3-83EF-1D1E722109B7}"/>
                </a:ext>
              </a:extLst>
            </p:cNvPr>
            <p:cNvSpPr/>
            <p:nvPr/>
          </p:nvSpPr>
          <p:spPr>
            <a:xfrm>
              <a:off x="1764764" y="3838731"/>
              <a:ext cx="232612" cy="138612"/>
            </a:xfrm>
            <a:custGeom>
              <a:avLst/>
              <a:gdLst/>
              <a:ahLst/>
              <a:cxnLst/>
              <a:rect l="l" t="t" r="r" b="b"/>
              <a:pathLst>
                <a:path w="7503" h="4471" extrusionOk="0">
                  <a:moveTo>
                    <a:pt x="5587" y="1"/>
                  </a:moveTo>
                  <a:cubicBezTo>
                    <a:pt x="5313" y="1"/>
                    <a:pt x="5040" y="33"/>
                    <a:pt x="4787" y="98"/>
                  </a:cubicBezTo>
                  <a:lnTo>
                    <a:pt x="1429" y="1003"/>
                  </a:lnTo>
                  <a:lnTo>
                    <a:pt x="167" y="2598"/>
                  </a:lnTo>
                  <a:cubicBezTo>
                    <a:pt x="48" y="2741"/>
                    <a:pt x="0" y="2884"/>
                    <a:pt x="0" y="3003"/>
                  </a:cubicBezTo>
                  <a:lnTo>
                    <a:pt x="0" y="3551"/>
                  </a:lnTo>
                  <a:cubicBezTo>
                    <a:pt x="0" y="3813"/>
                    <a:pt x="167" y="4051"/>
                    <a:pt x="501" y="4242"/>
                  </a:cubicBezTo>
                  <a:cubicBezTo>
                    <a:pt x="768" y="4396"/>
                    <a:pt x="1111" y="4470"/>
                    <a:pt x="1452" y="4470"/>
                  </a:cubicBezTo>
                  <a:cubicBezTo>
                    <a:pt x="1898" y="4470"/>
                    <a:pt x="2339" y="4342"/>
                    <a:pt x="2596" y="4099"/>
                  </a:cubicBezTo>
                  <a:cubicBezTo>
                    <a:pt x="2882" y="3813"/>
                    <a:pt x="3001" y="3503"/>
                    <a:pt x="3001" y="3194"/>
                  </a:cubicBezTo>
                  <a:lnTo>
                    <a:pt x="3025" y="2646"/>
                  </a:lnTo>
                  <a:lnTo>
                    <a:pt x="3001" y="2646"/>
                  </a:lnTo>
                  <a:cubicBezTo>
                    <a:pt x="3025" y="2551"/>
                    <a:pt x="3001" y="2456"/>
                    <a:pt x="2977" y="2360"/>
                  </a:cubicBezTo>
                  <a:lnTo>
                    <a:pt x="2977" y="2360"/>
                  </a:lnTo>
                  <a:cubicBezTo>
                    <a:pt x="3545" y="2554"/>
                    <a:pt x="4199" y="2655"/>
                    <a:pt x="4858" y="2655"/>
                  </a:cubicBezTo>
                  <a:cubicBezTo>
                    <a:pt x="5498" y="2655"/>
                    <a:pt x="6142" y="2560"/>
                    <a:pt x="6716" y="2360"/>
                  </a:cubicBezTo>
                  <a:cubicBezTo>
                    <a:pt x="7216" y="2170"/>
                    <a:pt x="7502" y="1860"/>
                    <a:pt x="7502" y="1551"/>
                  </a:cubicBezTo>
                  <a:lnTo>
                    <a:pt x="7502" y="1003"/>
                  </a:lnTo>
                  <a:cubicBezTo>
                    <a:pt x="7502" y="765"/>
                    <a:pt x="7359" y="527"/>
                    <a:pt x="7026" y="336"/>
                  </a:cubicBezTo>
                  <a:cubicBezTo>
                    <a:pt x="6635" y="117"/>
                    <a:pt x="6110" y="1"/>
                    <a:pt x="5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698;p75">
              <a:extLst>
                <a:ext uri="{FF2B5EF4-FFF2-40B4-BE49-F238E27FC236}">
                  <a16:creationId xmlns:a16="http://schemas.microsoft.com/office/drawing/2014/main" id="{AF323A11-47CB-417E-9BA0-928964D705BB}"/>
                </a:ext>
              </a:extLst>
            </p:cNvPr>
            <p:cNvSpPr/>
            <p:nvPr/>
          </p:nvSpPr>
          <p:spPr>
            <a:xfrm>
              <a:off x="1809065" y="3869795"/>
              <a:ext cx="21423" cy="29576"/>
            </a:xfrm>
            <a:custGeom>
              <a:avLst/>
              <a:gdLst/>
              <a:ahLst/>
              <a:cxnLst/>
              <a:rect l="l" t="t" r="r" b="b"/>
              <a:pathLst>
                <a:path w="691" h="954" extrusionOk="0">
                  <a:moveTo>
                    <a:pt x="0" y="1"/>
                  </a:moveTo>
                  <a:lnTo>
                    <a:pt x="0" y="549"/>
                  </a:lnTo>
                  <a:lnTo>
                    <a:pt x="691" y="953"/>
                  </a:lnTo>
                  <a:lnTo>
                    <a:pt x="691" y="3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699;p75">
              <a:extLst>
                <a:ext uri="{FF2B5EF4-FFF2-40B4-BE49-F238E27FC236}">
                  <a16:creationId xmlns:a16="http://schemas.microsoft.com/office/drawing/2014/main" id="{163DD6F1-417A-4346-BCB6-71E05520EBD6}"/>
                </a:ext>
              </a:extLst>
            </p:cNvPr>
            <p:cNvSpPr/>
            <p:nvPr/>
          </p:nvSpPr>
          <p:spPr>
            <a:xfrm>
              <a:off x="1830457" y="3881607"/>
              <a:ext cx="4464" cy="19966"/>
            </a:xfrm>
            <a:custGeom>
              <a:avLst/>
              <a:gdLst/>
              <a:ahLst/>
              <a:cxnLst/>
              <a:rect l="l" t="t" r="r" b="b"/>
              <a:pathLst>
                <a:path w="144" h="644" extrusionOk="0">
                  <a:moveTo>
                    <a:pt x="1" y="1"/>
                  </a:moveTo>
                  <a:lnTo>
                    <a:pt x="1" y="572"/>
                  </a:lnTo>
                  <a:lnTo>
                    <a:pt x="144" y="644"/>
                  </a:lnTo>
                  <a:lnTo>
                    <a:pt x="144" y="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00;p75">
              <a:extLst>
                <a:ext uri="{FF2B5EF4-FFF2-40B4-BE49-F238E27FC236}">
                  <a16:creationId xmlns:a16="http://schemas.microsoft.com/office/drawing/2014/main" id="{307ED614-CB21-423D-935E-680BDBEDF991}"/>
                </a:ext>
              </a:extLst>
            </p:cNvPr>
            <p:cNvSpPr/>
            <p:nvPr/>
          </p:nvSpPr>
          <p:spPr>
            <a:xfrm>
              <a:off x="1834890" y="3869795"/>
              <a:ext cx="162484" cy="51340"/>
            </a:xfrm>
            <a:custGeom>
              <a:avLst/>
              <a:gdLst/>
              <a:ahLst/>
              <a:cxnLst/>
              <a:rect l="l" t="t" r="r" b="b"/>
              <a:pathLst>
                <a:path w="5241" h="1656" extrusionOk="0">
                  <a:moveTo>
                    <a:pt x="5240" y="1"/>
                  </a:moveTo>
                  <a:cubicBezTo>
                    <a:pt x="5240" y="310"/>
                    <a:pt x="4978" y="620"/>
                    <a:pt x="4454" y="811"/>
                  </a:cubicBezTo>
                  <a:cubicBezTo>
                    <a:pt x="3878" y="1003"/>
                    <a:pt x="3236" y="1098"/>
                    <a:pt x="2597" y="1098"/>
                  </a:cubicBezTo>
                  <a:cubicBezTo>
                    <a:pt x="1651" y="1098"/>
                    <a:pt x="711" y="889"/>
                    <a:pt x="1" y="477"/>
                  </a:cubicBezTo>
                  <a:lnTo>
                    <a:pt x="1" y="1025"/>
                  </a:lnTo>
                  <a:cubicBezTo>
                    <a:pt x="714" y="1439"/>
                    <a:pt x="1659" y="1656"/>
                    <a:pt x="2608" y="1656"/>
                  </a:cubicBezTo>
                  <a:cubicBezTo>
                    <a:pt x="3244" y="1656"/>
                    <a:pt x="3881" y="1559"/>
                    <a:pt x="4454" y="1358"/>
                  </a:cubicBezTo>
                  <a:cubicBezTo>
                    <a:pt x="4954" y="1168"/>
                    <a:pt x="5240" y="858"/>
                    <a:pt x="5240" y="549"/>
                  </a:cubicBez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01;p75">
              <a:extLst>
                <a:ext uri="{FF2B5EF4-FFF2-40B4-BE49-F238E27FC236}">
                  <a16:creationId xmlns:a16="http://schemas.microsoft.com/office/drawing/2014/main" id="{94A91B30-32CD-4669-8035-FC15A52FF0FD}"/>
                </a:ext>
              </a:extLst>
            </p:cNvPr>
            <p:cNvSpPr/>
            <p:nvPr/>
          </p:nvSpPr>
          <p:spPr>
            <a:xfrm>
              <a:off x="1809065" y="3838731"/>
              <a:ext cx="196401" cy="65105"/>
            </a:xfrm>
            <a:custGeom>
              <a:avLst/>
              <a:gdLst/>
              <a:ahLst/>
              <a:cxnLst/>
              <a:rect l="l" t="t" r="r" b="b"/>
              <a:pathLst>
                <a:path w="6335" h="2100" extrusionOk="0">
                  <a:moveTo>
                    <a:pt x="4158" y="1"/>
                  </a:moveTo>
                  <a:cubicBezTo>
                    <a:pt x="3884" y="1"/>
                    <a:pt x="3611" y="33"/>
                    <a:pt x="3358" y="98"/>
                  </a:cubicBezTo>
                  <a:lnTo>
                    <a:pt x="0" y="1003"/>
                  </a:lnTo>
                  <a:lnTo>
                    <a:pt x="691" y="1384"/>
                  </a:lnTo>
                  <a:lnTo>
                    <a:pt x="834" y="1479"/>
                  </a:lnTo>
                  <a:cubicBezTo>
                    <a:pt x="1544" y="1891"/>
                    <a:pt x="2484" y="2100"/>
                    <a:pt x="3430" y="2100"/>
                  </a:cubicBezTo>
                  <a:cubicBezTo>
                    <a:pt x="4069" y="2100"/>
                    <a:pt x="4711" y="2005"/>
                    <a:pt x="5287" y="1813"/>
                  </a:cubicBezTo>
                  <a:cubicBezTo>
                    <a:pt x="6192" y="1503"/>
                    <a:pt x="6335" y="765"/>
                    <a:pt x="5597" y="336"/>
                  </a:cubicBezTo>
                  <a:cubicBezTo>
                    <a:pt x="5206" y="117"/>
                    <a:pt x="4681" y="1"/>
                    <a:pt x="4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02;p75">
              <a:extLst>
                <a:ext uri="{FF2B5EF4-FFF2-40B4-BE49-F238E27FC236}">
                  <a16:creationId xmlns:a16="http://schemas.microsoft.com/office/drawing/2014/main" id="{D34C2963-A52B-4221-BDCB-EBEAD5A06C29}"/>
                </a:ext>
              </a:extLst>
            </p:cNvPr>
            <p:cNvSpPr/>
            <p:nvPr/>
          </p:nvSpPr>
          <p:spPr>
            <a:xfrm>
              <a:off x="1845244" y="3920762"/>
              <a:ext cx="13300" cy="45047"/>
            </a:xfrm>
            <a:custGeom>
              <a:avLst/>
              <a:gdLst/>
              <a:ahLst/>
              <a:cxnLst/>
              <a:rect l="l" t="t" r="r" b="b"/>
              <a:pathLst>
                <a:path w="429" h="1453" extrusionOk="0">
                  <a:moveTo>
                    <a:pt x="429" y="0"/>
                  </a:moveTo>
                  <a:cubicBezTo>
                    <a:pt x="405" y="310"/>
                    <a:pt x="286" y="619"/>
                    <a:pt x="0" y="881"/>
                  </a:cubicBezTo>
                  <a:lnTo>
                    <a:pt x="0" y="1453"/>
                  </a:lnTo>
                  <a:cubicBezTo>
                    <a:pt x="286" y="1167"/>
                    <a:pt x="405" y="857"/>
                    <a:pt x="405" y="548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03;p75">
              <a:extLst>
                <a:ext uri="{FF2B5EF4-FFF2-40B4-BE49-F238E27FC236}">
                  <a16:creationId xmlns:a16="http://schemas.microsoft.com/office/drawing/2014/main" id="{DC9865D6-AD5A-406E-8A36-B33855EE10A3}"/>
                </a:ext>
              </a:extLst>
            </p:cNvPr>
            <p:cNvSpPr/>
            <p:nvPr/>
          </p:nvSpPr>
          <p:spPr>
            <a:xfrm>
              <a:off x="1783954" y="3919274"/>
              <a:ext cx="53944" cy="28274"/>
            </a:xfrm>
            <a:custGeom>
              <a:avLst/>
              <a:gdLst/>
              <a:ahLst/>
              <a:cxnLst/>
              <a:rect l="l" t="t" r="r" b="b"/>
              <a:pathLst>
                <a:path w="1740" h="912" extrusionOk="0">
                  <a:moveTo>
                    <a:pt x="870" y="0"/>
                  </a:moveTo>
                  <a:cubicBezTo>
                    <a:pt x="667" y="0"/>
                    <a:pt x="465" y="48"/>
                    <a:pt x="310" y="143"/>
                  </a:cubicBezTo>
                  <a:cubicBezTo>
                    <a:pt x="1" y="310"/>
                    <a:pt x="1" y="596"/>
                    <a:pt x="310" y="786"/>
                  </a:cubicBezTo>
                  <a:cubicBezTo>
                    <a:pt x="465" y="870"/>
                    <a:pt x="667" y="911"/>
                    <a:pt x="870" y="911"/>
                  </a:cubicBezTo>
                  <a:cubicBezTo>
                    <a:pt x="1072" y="911"/>
                    <a:pt x="1275" y="870"/>
                    <a:pt x="1430" y="786"/>
                  </a:cubicBezTo>
                  <a:cubicBezTo>
                    <a:pt x="1739" y="596"/>
                    <a:pt x="1715" y="310"/>
                    <a:pt x="1430" y="143"/>
                  </a:cubicBezTo>
                  <a:cubicBezTo>
                    <a:pt x="1275" y="48"/>
                    <a:pt x="1072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704;p75">
              <a:extLst>
                <a:ext uri="{FF2B5EF4-FFF2-40B4-BE49-F238E27FC236}">
                  <a16:creationId xmlns:a16="http://schemas.microsoft.com/office/drawing/2014/main" id="{C947AF22-4F01-4F64-852A-A4F4C22F771B}"/>
                </a:ext>
              </a:extLst>
            </p:cNvPr>
            <p:cNvSpPr/>
            <p:nvPr/>
          </p:nvSpPr>
          <p:spPr>
            <a:xfrm>
              <a:off x="1764764" y="3931830"/>
              <a:ext cx="80513" cy="45512"/>
            </a:xfrm>
            <a:custGeom>
              <a:avLst/>
              <a:gdLst/>
              <a:ahLst/>
              <a:cxnLst/>
              <a:rect l="l" t="t" r="r" b="b"/>
              <a:pathLst>
                <a:path w="2597" h="1468" extrusionOk="0">
                  <a:moveTo>
                    <a:pt x="0" y="0"/>
                  </a:moveTo>
                  <a:lnTo>
                    <a:pt x="0" y="548"/>
                  </a:lnTo>
                  <a:cubicBezTo>
                    <a:pt x="0" y="810"/>
                    <a:pt x="167" y="1048"/>
                    <a:pt x="501" y="1239"/>
                  </a:cubicBezTo>
                  <a:cubicBezTo>
                    <a:pt x="768" y="1393"/>
                    <a:pt x="1111" y="1467"/>
                    <a:pt x="1452" y="1467"/>
                  </a:cubicBezTo>
                  <a:cubicBezTo>
                    <a:pt x="1898" y="1467"/>
                    <a:pt x="2339" y="1339"/>
                    <a:pt x="2596" y="1096"/>
                  </a:cubicBezTo>
                  <a:lnTo>
                    <a:pt x="2596" y="524"/>
                  </a:lnTo>
                  <a:cubicBezTo>
                    <a:pt x="2337" y="784"/>
                    <a:pt x="1890" y="918"/>
                    <a:pt x="1439" y="918"/>
                  </a:cubicBezTo>
                  <a:cubicBezTo>
                    <a:pt x="1103" y="918"/>
                    <a:pt x="765" y="843"/>
                    <a:pt x="501" y="691"/>
                  </a:cubicBezTo>
                  <a:cubicBezTo>
                    <a:pt x="167" y="500"/>
                    <a:pt x="0" y="26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705;p75">
              <a:extLst>
                <a:ext uri="{FF2B5EF4-FFF2-40B4-BE49-F238E27FC236}">
                  <a16:creationId xmlns:a16="http://schemas.microsoft.com/office/drawing/2014/main" id="{01396DCC-A1B6-4187-86B9-2A87F1A18DCD}"/>
                </a:ext>
              </a:extLst>
            </p:cNvPr>
            <p:cNvSpPr/>
            <p:nvPr/>
          </p:nvSpPr>
          <p:spPr>
            <a:xfrm>
              <a:off x="1760330" y="3869795"/>
              <a:ext cx="106339" cy="90496"/>
            </a:xfrm>
            <a:custGeom>
              <a:avLst/>
              <a:gdLst/>
              <a:ahLst/>
              <a:cxnLst/>
              <a:rect l="l" t="t" r="r" b="b"/>
              <a:pathLst>
                <a:path w="3430" h="2919" extrusionOk="0">
                  <a:moveTo>
                    <a:pt x="1632" y="1596"/>
                  </a:moveTo>
                  <a:cubicBezTo>
                    <a:pt x="1834" y="1596"/>
                    <a:pt x="2037" y="1644"/>
                    <a:pt x="2192" y="1739"/>
                  </a:cubicBezTo>
                  <a:cubicBezTo>
                    <a:pt x="2477" y="1906"/>
                    <a:pt x="2501" y="2192"/>
                    <a:pt x="2192" y="2382"/>
                  </a:cubicBezTo>
                  <a:cubicBezTo>
                    <a:pt x="2037" y="2466"/>
                    <a:pt x="1834" y="2507"/>
                    <a:pt x="1632" y="2507"/>
                  </a:cubicBezTo>
                  <a:cubicBezTo>
                    <a:pt x="1429" y="2507"/>
                    <a:pt x="1227" y="2466"/>
                    <a:pt x="1072" y="2382"/>
                  </a:cubicBezTo>
                  <a:cubicBezTo>
                    <a:pt x="763" y="2192"/>
                    <a:pt x="763" y="1906"/>
                    <a:pt x="1072" y="1739"/>
                  </a:cubicBezTo>
                  <a:cubicBezTo>
                    <a:pt x="1227" y="1644"/>
                    <a:pt x="1429" y="1596"/>
                    <a:pt x="1632" y="1596"/>
                  </a:cubicBezTo>
                  <a:close/>
                  <a:moveTo>
                    <a:pt x="1572" y="1"/>
                  </a:moveTo>
                  <a:lnTo>
                    <a:pt x="310" y="1596"/>
                  </a:lnTo>
                  <a:cubicBezTo>
                    <a:pt x="1" y="1977"/>
                    <a:pt x="143" y="2406"/>
                    <a:pt x="644" y="2692"/>
                  </a:cubicBezTo>
                  <a:cubicBezTo>
                    <a:pt x="908" y="2844"/>
                    <a:pt x="1246" y="2919"/>
                    <a:pt x="1582" y="2919"/>
                  </a:cubicBezTo>
                  <a:cubicBezTo>
                    <a:pt x="2033" y="2919"/>
                    <a:pt x="2480" y="2785"/>
                    <a:pt x="2739" y="2525"/>
                  </a:cubicBezTo>
                  <a:cubicBezTo>
                    <a:pt x="3430" y="1835"/>
                    <a:pt x="3239" y="953"/>
                    <a:pt x="2263" y="382"/>
                  </a:cubicBezTo>
                  <a:lnTo>
                    <a:pt x="1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706;p75">
              <a:extLst>
                <a:ext uri="{FF2B5EF4-FFF2-40B4-BE49-F238E27FC236}">
                  <a16:creationId xmlns:a16="http://schemas.microsoft.com/office/drawing/2014/main" id="{748670C6-43A5-4733-976C-A3924794F920}"/>
                </a:ext>
              </a:extLst>
            </p:cNvPr>
            <p:cNvSpPr/>
            <p:nvPr/>
          </p:nvSpPr>
          <p:spPr>
            <a:xfrm>
              <a:off x="1848934" y="3764420"/>
              <a:ext cx="134396" cy="77165"/>
            </a:xfrm>
            <a:custGeom>
              <a:avLst/>
              <a:gdLst/>
              <a:ahLst/>
              <a:cxnLst/>
              <a:rect l="l" t="t" r="r" b="b"/>
              <a:pathLst>
                <a:path w="4335" h="2489" extrusionOk="0">
                  <a:moveTo>
                    <a:pt x="96" y="0"/>
                  </a:moveTo>
                  <a:cubicBezTo>
                    <a:pt x="72" y="0"/>
                    <a:pt x="48" y="6"/>
                    <a:pt x="24" y="18"/>
                  </a:cubicBezTo>
                  <a:cubicBezTo>
                    <a:pt x="0" y="42"/>
                    <a:pt x="0" y="66"/>
                    <a:pt x="24" y="90"/>
                  </a:cubicBezTo>
                  <a:cubicBezTo>
                    <a:pt x="72" y="114"/>
                    <a:pt x="119" y="114"/>
                    <a:pt x="143" y="114"/>
                  </a:cubicBezTo>
                  <a:cubicBezTo>
                    <a:pt x="1120" y="709"/>
                    <a:pt x="1120" y="1661"/>
                    <a:pt x="96" y="2257"/>
                  </a:cubicBezTo>
                  <a:lnTo>
                    <a:pt x="119" y="2281"/>
                  </a:lnTo>
                  <a:cubicBezTo>
                    <a:pt x="1167" y="1685"/>
                    <a:pt x="1191" y="709"/>
                    <a:pt x="191" y="90"/>
                  </a:cubicBezTo>
                  <a:cubicBezTo>
                    <a:pt x="191" y="66"/>
                    <a:pt x="191" y="42"/>
                    <a:pt x="167" y="18"/>
                  </a:cubicBezTo>
                  <a:cubicBezTo>
                    <a:pt x="143" y="6"/>
                    <a:pt x="119" y="0"/>
                    <a:pt x="96" y="0"/>
                  </a:cubicBezTo>
                  <a:close/>
                  <a:moveTo>
                    <a:pt x="2302" y="1974"/>
                  </a:moveTo>
                  <a:cubicBezTo>
                    <a:pt x="1610" y="1974"/>
                    <a:pt x="922" y="2123"/>
                    <a:pt x="405" y="2423"/>
                  </a:cubicBezTo>
                  <a:lnTo>
                    <a:pt x="429" y="2447"/>
                  </a:lnTo>
                  <a:cubicBezTo>
                    <a:pt x="946" y="2147"/>
                    <a:pt x="1621" y="1998"/>
                    <a:pt x="2298" y="1998"/>
                  </a:cubicBezTo>
                  <a:cubicBezTo>
                    <a:pt x="2961" y="1998"/>
                    <a:pt x="3625" y="2141"/>
                    <a:pt x="4144" y="2423"/>
                  </a:cubicBezTo>
                  <a:cubicBezTo>
                    <a:pt x="4120" y="2447"/>
                    <a:pt x="4144" y="2471"/>
                    <a:pt x="4168" y="2471"/>
                  </a:cubicBezTo>
                  <a:cubicBezTo>
                    <a:pt x="4180" y="2483"/>
                    <a:pt x="4204" y="2489"/>
                    <a:pt x="4227" y="2489"/>
                  </a:cubicBezTo>
                  <a:cubicBezTo>
                    <a:pt x="4251" y="2489"/>
                    <a:pt x="4275" y="2483"/>
                    <a:pt x="4287" y="2471"/>
                  </a:cubicBezTo>
                  <a:cubicBezTo>
                    <a:pt x="4335" y="2471"/>
                    <a:pt x="4335" y="2423"/>
                    <a:pt x="4287" y="2400"/>
                  </a:cubicBezTo>
                  <a:cubicBezTo>
                    <a:pt x="4271" y="2400"/>
                    <a:pt x="4245" y="2389"/>
                    <a:pt x="4222" y="2389"/>
                  </a:cubicBezTo>
                  <a:cubicBezTo>
                    <a:pt x="4210" y="2389"/>
                    <a:pt x="4200" y="2392"/>
                    <a:pt x="4192" y="2400"/>
                  </a:cubicBezTo>
                  <a:cubicBezTo>
                    <a:pt x="3661" y="2117"/>
                    <a:pt x="2979" y="1974"/>
                    <a:pt x="2302" y="19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474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75875-3B9F-458D-BE44-AE7489F41BA0}"/>
              </a:ext>
            </a:extLst>
          </p:cNvPr>
          <p:cNvSpPr txBox="1"/>
          <p:nvPr/>
        </p:nvSpPr>
        <p:spPr>
          <a:xfrm>
            <a:off x="3317358" y="175721"/>
            <a:ext cx="2509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Bookman Old Style" panose="02050604050505020204" pitchFamily="18" charset="0"/>
              </a:rPr>
              <a:t>Замечания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8" name="Google Shape;2911;p43">
            <a:extLst>
              <a:ext uri="{FF2B5EF4-FFF2-40B4-BE49-F238E27FC236}">
                <a16:creationId xmlns:a16="http://schemas.microsoft.com/office/drawing/2014/main" id="{56ECACA3-E165-4ED8-A596-F3A6568E29C3}"/>
              </a:ext>
            </a:extLst>
          </p:cNvPr>
          <p:cNvSpPr/>
          <p:nvPr/>
        </p:nvSpPr>
        <p:spPr>
          <a:xfrm>
            <a:off x="4976037" y="1891808"/>
            <a:ext cx="3934047" cy="135988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возможность переигрывания уровней после завершения игры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2911;p43">
            <a:extLst>
              <a:ext uri="{FF2B5EF4-FFF2-40B4-BE49-F238E27FC236}">
                <a16:creationId xmlns:a16="http://schemas.microsoft.com/office/drawing/2014/main" id="{82DC6757-C567-468E-85ED-A9DF87C9C56D}"/>
              </a:ext>
            </a:extLst>
          </p:cNvPr>
          <p:cNvSpPr/>
          <p:nvPr/>
        </p:nvSpPr>
        <p:spPr>
          <a:xfrm>
            <a:off x="297712" y="832941"/>
            <a:ext cx="4386211" cy="1533465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возможность сохранения прогресса пользователя, например, с помощью сохранения уровня после его завершения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2911;p43">
            <a:extLst>
              <a:ext uri="{FF2B5EF4-FFF2-40B4-BE49-F238E27FC236}">
                <a16:creationId xmlns:a16="http://schemas.microsoft.com/office/drawing/2014/main" id="{3372352E-6CF3-4AF4-ADC4-315297283332}"/>
              </a:ext>
            </a:extLst>
          </p:cNvPr>
          <p:cNvSpPr/>
          <p:nvPr/>
        </p:nvSpPr>
        <p:spPr>
          <a:xfrm>
            <a:off x="297712" y="3124101"/>
            <a:ext cx="4386211" cy="135988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Необходимо добавить большее количество уровней, чтобы игра была интересной для игрока</a:t>
            </a:r>
            <a:endParaRPr dirty="0">
              <a:latin typeface="Bookman Old Style" panose="02050604050505020204" pitchFamily="18" charset="0"/>
            </a:endParaRPr>
          </a:p>
        </p:txBody>
      </p:sp>
      <p:grpSp>
        <p:nvGrpSpPr>
          <p:cNvPr id="11" name="Google Shape;7438;p75">
            <a:extLst>
              <a:ext uri="{FF2B5EF4-FFF2-40B4-BE49-F238E27FC236}">
                <a16:creationId xmlns:a16="http://schemas.microsoft.com/office/drawing/2014/main" id="{EBC6886E-2D3C-443D-BEA6-F2BC9A10AB76}"/>
              </a:ext>
            </a:extLst>
          </p:cNvPr>
          <p:cNvGrpSpPr/>
          <p:nvPr/>
        </p:nvGrpSpPr>
        <p:grpSpPr>
          <a:xfrm flipH="1">
            <a:off x="896176" y="4807126"/>
            <a:ext cx="363998" cy="222626"/>
            <a:chOff x="7158753" y="1989498"/>
            <a:chExt cx="363998" cy="222626"/>
          </a:xfrm>
        </p:grpSpPr>
        <p:sp>
          <p:nvSpPr>
            <p:cNvPr id="12" name="Google Shape;7439;p75">
              <a:extLst>
                <a:ext uri="{FF2B5EF4-FFF2-40B4-BE49-F238E27FC236}">
                  <a16:creationId xmlns:a16="http://schemas.microsoft.com/office/drawing/2014/main" id="{15F8F537-E17E-4E7B-8388-CDD1DF24CD9D}"/>
                </a:ext>
              </a:extLst>
            </p:cNvPr>
            <p:cNvSpPr/>
            <p:nvPr/>
          </p:nvSpPr>
          <p:spPr>
            <a:xfrm>
              <a:off x="7365474" y="2030731"/>
              <a:ext cx="2976" cy="36955"/>
            </a:xfrm>
            <a:custGeom>
              <a:avLst/>
              <a:gdLst/>
              <a:ahLst/>
              <a:cxnLst/>
              <a:rect l="l" t="t" r="r" b="b"/>
              <a:pathLst>
                <a:path w="96" h="1192" extrusionOk="0">
                  <a:moveTo>
                    <a:pt x="24" y="0"/>
                  </a:moveTo>
                  <a:lnTo>
                    <a:pt x="0" y="691"/>
                  </a:lnTo>
                  <a:cubicBezTo>
                    <a:pt x="0" y="858"/>
                    <a:pt x="48" y="1024"/>
                    <a:pt x="72" y="1167"/>
                  </a:cubicBezTo>
                  <a:cubicBezTo>
                    <a:pt x="72" y="1167"/>
                    <a:pt x="72" y="1191"/>
                    <a:pt x="72" y="1191"/>
                  </a:cubicBezTo>
                  <a:lnTo>
                    <a:pt x="95" y="500"/>
                  </a:lnTo>
                  <a:cubicBezTo>
                    <a:pt x="95" y="500"/>
                    <a:pt x="72" y="500"/>
                    <a:pt x="72" y="477"/>
                  </a:cubicBezTo>
                  <a:cubicBezTo>
                    <a:pt x="48" y="334"/>
                    <a:pt x="24" y="167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40;p75">
              <a:extLst>
                <a:ext uri="{FF2B5EF4-FFF2-40B4-BE49-F238E27FC236}">
                  <a16:creationId xmlns:a16="http://schemas.microsoft.com/office/drawing/2014/main" id="{A79D6984-9FBA-4BAD-B755-2D4A6E58B00F}"/>
                </a:ext>
              </a:extLst>
            </p:cNvPr>
            <p:cNvSpPr/>
            <p:nvPr/>
          </p:nvSpPr>
          <p:spPr>
            <a:xfrm>
              <a:off x="7442235" y="2002674"/>
              <a:ext cx="73879" cy="70159"/>
            </a:xfrm>
            <a:custGeom>
              <a:avLst/>
              <a:gdLst/>
              <a:ahLst/>
              <a:cxnLst/>
              <a:rect l="l" t="t" r="r" b="b"/>
              <a:pathLst>
                <a:path w="2383" h="2263" extrusionOk="0">
                  <a:moveTo>
                    <a:pt x="2382" y="0"/>
                  </a:moveTo>
                  <a:cubicBezTo>
                    <a:pt x="2382" y="262"/>
                    <a:pt x="2073" y="572"/>
                    <a:pt x="1430" y="953"/>
                  </a:cubicBezTo>
                  <a:cubicBezTo>
                    <a:pt x="1025" y="1191"/>
                    <a:pt x="501" y="1382"/>
                    <a:pt x="48" y="1524"/>
                  </a:cubicBezTo>
                  <a:cubicBezTo>
                    <a:pt x="1" y="1548"/>
                    <a:pt x="1" y="1548"/>
                    <a:pt x="1" y="1572"/>
                  </a:cubicBezTo>
                  <a:lnTo>
                    <a:pt x="1" y="2263"/>
                  </a:lnTo>
                  <a:cubicBezTo>
                    <a:pt x="1" y="2239"/>
                    <a:pt x="1" y="2215"/>
                    <a:pt x="48" y="2215"/>
                  </a:cubicBezTo>
                  <a:cubicBezTo>
                    <a:pt x="501" y="2072"/>
                    <a:pt x="1001" y="1882"/>
                    <a:pt x="1406" y="1644"/>
                  </a:cubicBezTo>
                  <a:cubicBezTo>
                    <a:pt x="2073" y="1263"/>
                    <a:pt x="2382" y="953"/>
                    <a:pt x="2382" y="691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41;p75">
              <a:extLst>
                <a:ext uri="{FF2B5EF4-FFF2-40B4-BE49-F238E27FC236}">
                  <a16:creationId xmlns:a16="http://schemas.microsoft.com/office/drawing/2014/main" id="{AE51FB65-28D4-4E95-8A5B-6FDA23A57C69}"/>
                </a:ext>
              </a:extLst>
            </p:cNvPr>
            <p:cNvSpPr/>
            <p:nvPr/>
          </p:nvSpPr>
          <p:spPr>
            <a:xfrm>
              <a:off x="7311562" y="2062477"/>
              <a:ext cx="1519" cy="33979"/>
            </a:xfrm>
            <a:custGeom>
              <a:avLst/>
              <a:gdLst/>
              <a:ahLst/>
              <a:cxnLst/>
              <a:rect l="l" t="t" r="r" b="b"/>
              <a:pathLst>
                <a:path w="49" h="1096" extrusionOk="0">
                  <a:moveTo>
                    <a:pt x="1" y="0"/>
                  </a:moveTo>
                  <a:lnTo>
                    <a:pt x="1" y="691"/>
                  </a:lnTo>
                  <a:cubicBezTo>
                    <a:pt x="1" y="834"/>
                    <a:pt x="1" y="953"/>
                    <a:pt x="25" y="1072"/>
                  </a:cubicBezTo>
                  <a:cubicBezTo>
                    <a:pt x="48" y="1072"/>
                    <a:pt x="48" y="1096"/>
                    <a:pt x="48" y="1096"/>
                  </a:cubicBezTo>
                  <a:lnTo>
                    <a:pt x="48" y="405"/>
                  </a:lnTo>
                  <a:cubicBezTo>
                    <a:pt x="48" y="405"/>
                    <a:pt x="48" y="381"/>
                    <a:pt x="48" y="381"/>
                  </a:cubicBezTo>
                  <a:cubicBezTo>
                    <a:pt x="1" y="262"/>
                    <a:pt x="1" y="14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2;p75">
              <a:extLst>
                <a:ext uri="{FF2B5EF4-FFF2-40B4-BE49-F238E27FC236}">
                  <a16:creationId xmlns:a16="http://schemas.microsoft.com/office/drawing/2014/main" id="{BF148A04-CE92-4102-9A3A-476AF8B0E7B1}"/>
                </a:ext>
              </a:extLst>
            </p:cNvPr>
            <p:cNvSpPr/>
            <p:nvPr/>
          </p:nvSpPr>
          <p:spPr>
            <a:xfrm>
              <a:off x="7256936" y="2064678"/>
              <a:ext cx="246625" cy="96759"/>
            </a:xfrm>
            <a:custGeom>
              <a:avLst/>
              <a:gdLst/>
              <a:ahLst/>
              <a:cxnLst/>
              <a:rect l="l" t="t" r="r" b="b"/>
              <a:pathLst>
                <a:path w="7955" h="3121" extrusionOk="0">
                  <a:moveTo>
                    <a:pt x="7954" y="1"/>
                  </a:moveTo>
                  <a:cubicBezTo>
                    <a:pt x="7954" y="215"/>
                    <a:pt x="7097" y="382"/>
                    <a:pt x="6073" y="382"/>
                  </a:cubicBezTo>
                  <a:cubicBezTo>
                    <a:pt x="5764" y="382"/>
                    <a:pt x="5502" y="382"/>
                    <a:pt x="5263" y="358"/>
                  </a:cubicBezTo>
                  <a:cubicBezTo>
                    <a:pt x="5234" y="352"/>
                    <a:pt x="5204" y="349"/>
                    <a:pt x="5175" y="349"/>
                  </a:cubicBezTo>
                  <a:cubicBezTo>
                    <a:pt x="5088" y="349"/>
                    <a:pt x="5007" y="376"/>
                    <a:pt x="4954" y="429"/>
                  </a:cubicBezTo>
                  <a:cubicBezTo>
                    <a:pt x="4930" y="453"/>
                    <a:pt x="4906" y="477"/>
                    <a:pt x="4906" y="525"/>
                  </a:cubicBezTo>
                  <a:lnTo>
                    <a:pt x="4906" y="1215"/>
                  </a:lnTo>
                  <a:cubicBezTo>
                    <a:pt x="4906" y="1168"/>
                    <a:pt x="4930" y="1144"/>
                    <a:pt x="4954" y="1120"/>
                  </a:cubicBezTo>
                  <a:cubicBezTo>
                    <a:pt x="5007" y="1066"/>
                    <a:pt x="5088" y="1040"/>
                    <a:pt x="5165" y="1040"/>
                  </a:cubicBezTo>
                  <a:cubicBezTo>
                    <a:pt x="5190" y="1040"/>
                    <a:pt x="5216" y="1043"/>
                    <a:pt x="5240" y="1049"/>
                  </a:cubicBezTo>
                  <a:cubicBezTo>
                    <a:pt x="5502" y="1072"/>
                    <a:pt x="5764" y="1072"/>
                    <a:pt x="6073" y="1072"/>
                  </a:cubicBezTo>
                  <a:lnTo>
                    <a:pt x="6168" y="1072"/>
                  </a:lnTo>
                  <a:cubicBezTo>
                    <a:pt x="6049" y="1263"/>
                    <a:pt x="5263" y="1406"/>
                    <a:pt x="4311" y="1406"/>
                  </a:cubicBezTo>
                  <a:cubicBezTo>
                    <a:pt x="4073" y="1406"/>
                    <a:pt x="3858" y="1406"/>
                    <a:pt x="3668" y="1382"/>
                  </a:cubicBezTo>
                  <a:cubicBezTo>
                    <a:pt x="3573" y="1382"/>
                    <a:pt x="3477" y="1382"/>
                    <a:pt x="3430" y="1430"/>
                  </a:cubicBezTo>
                  <a:cubicBezTo>
                    <a:pt x="3358" y="1453"/>
                    <a:pt x="3311" y="1501"/>
                    <a:pt x="3311" y="1549"/>
                  </a:cubicBezTo>
                  <a:lnTo>
                    <a:pt x="3311" y="2239"/>
                  </a:lnTo>
                  <a:cubicBezTo>
                    <a:pt x="3311" y="2192"/>
                    <a:pt x="3358" y="2144"/>
                    <a:pt x="3430" y="2120"/>
                  </a:cubicBezTo>
                  <a:cubicBezTo>
                    <a:pt x="3477" y="2073"/>
                    <a:pt x="3573" y="2073"/>
                    <a:pt x="3644" y="2073"/>
                  </a:cubicBezTo>
                  <a:cubicBezTo>
                    <a:pt x="3858" y="2096"/>
                    <a:pt x="4073" y="2096"/>
                    <a:pt x="4311" y="2096"/>
                  </a:cubicBezTo>
                  <a:lnTo>
                    <a:pt x="4406" y="2096"/>
                  </a:lnTo>
                  <a:cubicBezTo>
                    <a:pt x="4311" y="2287"/>
                    <a:pt x="3501" y="2430"/>
                    <a:pt x="2549" y="2430"/>
                  </a:cubicBezTo>
                  <a:cubicBezTo>
                    <a:pt x="1739" y="2430"/>
                    <a:pt x="1024" y="2335"/>
                    <a:pt x="762" y="2168"/>
                  </a:cubicBezTo>
                  <a:cubicBezTo>
                    <a:pt x="762" y="2168"/>
                    <a:pt x="739" y="2144"/>
                    <a:pt x="715" y="2144"/>
                  </a:cubicBezTo>
                  <a:cubicBezTo>
                    <a:pt x="667" y="2120"/>
                    <a:pt x="620" y="2120"/>
                    <a:pt x="596" y="2096"/>
                  </a:cubicBezTo>
                  <a:cubicBezTo>
                    <a:pt x="548" y="2073"/>
                    <a:pt x="524" y="2049"/>
                    <a:pt x="501" y="2025"/>
                  </a:cubicBezTo>
                  <a:cubicBezTo>
                    <a:pt x="477" y="2001"/>
                    <a:pt x="477" y="2001"/>
                    <a:pt x="453" y="1977"/>
                  </a:cubicBezTo>
                  <a:cubicBezTo>
                    <a:pt x="191" y="1834"/>
                    <a:pt x="0" y="1430"/>
                    <a:pt x="0" y="953"/>
                  </a:cubicBezTo>
                  <a:lnTo>
                    <a:pt x="0" y="1644"/>
                  </a:lnTo>
                  <a:cubicBezTo>
                    <a:pt x="0" y="2120"/>
                    <a:pt x="191" y="2525"/>
                    <a:pt x="453" y="2668"/>
                  </a:cubicBezTo>
                  <a:cubicBezTo>
                    <a:pt x="453" y="2692"/>
                    <a:pt x="477" y="2692"/>
                    <a:pt x="501" y="2716"/>
                  </a:cubicBezTo>
                  <a:cubicBezTo>
                    <a:pt x="524" y="2739"/>
                    <a:pt x="548" y="2763"/>
                    <a:pt x="596" y="2787"/>
                  </a:cubicBezTo>
                  <a:cubicBezTo>
                    <a:pt x="620" y="2811"/>
                    <a:pt x="667" y="2811"/>
                    <a:pt x="715" y="2835"/>
                  </a:cubicBezTo>
                  <a:cubicBezTo>
                    <a:pt x="739" y="2835"/>
                    <a:pt x="739" y="2858"/>
                    <a:pt x="762" y="2858"/>
                  </a:cubicBezTo>
                  <a:cubicBezTo>
                    <a:pt x="1024" y="3001"/>
                    <a:pt x="1715" y="3120"/>
                    <a:pt x="2549" y="3120"/>
                  </a:cubicBezTo>
                  <a:cubicBezTo>
                    <a:pt x="3596" y="3120"/>
                    <a:pt x="4430" y="2954"/>
                    <a:pt x="4430" y="2739"/>
                  </a:cubicBezTo>
                  <a:lnTo>
                    <a:pt x="4430" y="2096"/>
                  </a:lnTo>
                  <a:cubicBezTo>
                    <a:pt x="5406" y="2073"/>
                    <a:pt x="6192" y="1930"/>
                    <a:pt x="6192" y="1715"/>
                  </a:cubicBezTo>
                  <a:lnTo>
                    <a:pt x="6192" y="1072"/>
                  </a:lnTo>
                  <a:cubicBezTo>
                    <a:pt x="7169" y="1072"/>
                    <a:pt x="7954" y="906"/>
                    <a:pt x="7954" y="691"/>
                  </a:cubicBezTo>
                  <a:lnTo>
                    <a:pt x="7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43;p75">
              <a:extLst>
                <a:ext uri="{FF2B5EF4-FFF2-40B4-BE49-F238E27FC236}">
                  <a16:creationId xmlns:a16="http://schemas.microsoft.com/office/drawing/2014/main" id="{61152EAB-9A16-43AE-A3B3-E5F37951E099}"/>
                </a:ext>
              </a:extLst>
            </p:cNvPr>
            <p:cNvSpPr/>
            <p:nvPr/>
          </p:nvSpPr>
          <p:spPr>
            <a:xfrm>
              <a:off x="7256936" y="1989498"/>
              <a:ext cx="265815" cy="150517"/>
            </a:xfrm>
            <a:custGeom>
              <a:avLst/>
              <a:gdLst/>
              <a:ahLst/>
              <a:cxnLst/>
              <a:rect l="l" t="t" r="r" b="b"/>
              <a:pathLst>
                <a:path w="8574" h="4855" extrusionOk="0">
                  <a:moveTo>
                    <a:pt x="7631" y="0"/>
                  </a:moveTo>
                  <a:cubicBezTo>
                    <a:pt x="7197" y="0"/>
                    <a:pt x="6626" y="179"/>
                    <a:pt x="5978" y="568"/>
                  </a:cubicBezTo>
                  <a:cubicBezTo>
                    <a:pt x="5573" y="806"/>
                    <a:pt x="5240" y="1092"/>
                    <a:pt x="5001" y="1354"/>
                  </a:cubicBezTo>
                  <a:cubicBezTo>
                    <a:pt x="4988" y="1382"/>
                    <a:pt x="4957" y="1394"/>
                    <a:pt x="4925" y="1394"/>
                  </a:cubicBezTo>
                  <a:cubicBezTo>
                    <a:pt x="4902" y="1394"/>
                    <a:pt x="4878" y="1388"/>
                    <a:pt x="4859" y="1378"/>
                  </a:cubicBezTo>
                  <a:cubicBezTo>
                    <a:pt x="4835" y="1378"/>
                    <a:pt x="4835" y="1354"/>
                    <a:pt x="4835" y="1330"/>
                  </a:cubicBezTo>
                  <a:cubicBezTo>
                    <a:pt x="4835" y="854"/>
                    <a:pt x="4644" y="449"/>
                    <a:pt x="4382" y="306"/>
                  </a:cubicBezTo>
                  <a:cubicBezTo>
                    <a:pt x="4311" y="259"/>
                    <a:pt x="4239" y="259"/>
                    <a:pt x="4168" y="259"/>
                  </a:cubicBezTo>
                  <a:cubicBezTo>
                    <a:pt x="3811" y="259"/>
                    <a:pt x="3501" y="735"/>
                    <a:pt x="3525" y="1330"/>
                  </a:cubicBezTo>
                  <a:cubicBezTo>
                    <a:pt x="3525" y="1497"/>
                    <a:pt x="3549" y="1664"/>
                    <a:pt x="3573" y="1807"/>
                  </a:cubicBezTo>
                  <a:cubicBezTo>
                    <a:pt x="3596" y="1878"/>
                    <a:pt x="3549" y="1949"/>
                    <a:pt x="3454" y="1973"/>
                  </a:cubicBezTo>
                  <a:cubicBezTo>
                    <a:pt x="3400" y="1995"/>
                    <a:pt x="3337" y="2006"/>
                    <a:pt x="3275" y="2006"/>
                  </a:cubicBezTo>
                  <a:cubicBezTo>
                    <a:pt x="3199" y="2006"/>
                    <a:pt x="3125" y="1989"/>
                    <a:pt x="3072" y="1949"/>
                  </a:cubicBezTo>
                  <a:cubicBezTo>
                    <a:pt x="3049" y="1926"/>
                    <a:pt x="3025" y="1902"/>
                    <a:pt x="3001" y="1878"/>
                  </a:cubicBezTo>
                  <a:cubicBezTo>
                    <a:pt x="2930" y="1616"/>
                    <a:pt x="2787" y="1426"/>
                    <a:pt x="2620" y="1330"/>
                  </a:cubicBezTo>
                  <a:cubicBezTo>
                    <a:pt x="2549" y="1283"/>
                    <a:pt x="2477" y="1259"/>
                    <a:pt x="2406" y="1259"/>
                  </a:cubicBezTo>
                  <a:cubicBezTo>
                    <a:pt x="2048" y="1259"/>
                    <a:pt x="1763" y="1759"/>
                    <a:pt x="1763" y="2354"/>
                  </a:cubicBezTo>
                  <a:cubicBezTo>
                    <a:pt x="1763" y="2497"/>
                    <a:pt x="1763" y="2616"/>
                    <a:pt x="1810" y="2735"/>
                  </a:cubicBezTo>
                  <a:cubicBezTo>
                    <a:pt x="1810" y="2783"/>
                    <a:pt x="1787" y="2831"/>
                    <a:pt x="1715" y="2878"/>
                  </a:cubicBezTo>
                  <a:cubicBezTo>
                    <a:pt x="1656" y="2914"/>
                    <a:pt x="1578" y="2932"/>
                    <a:pt x="1501" y="2932"/>
                  </a:cubicBezTo>
                  <a:cubicBezTo>
                    <a:pt x="1423" y="2932"/>
                    <a:pt x="1346" y="2914"/>
                    <a:pt x="1286" y="2878"/>
                  </a:cubicBezTo>
                  <a:cubicBezTo>
                    <a:pt x="1263" y="2854"/>
                    <a:pt x="1215" y="2831"/>
                    <a:pt x="1215" y="2807"/>
                  </a:cubicBezTo>
                  <a:cubicBezTo>
                    <a:pt x="1144" y="2592"/>
                    <a:pt x="1024" y="2426"/>
                    <a:pt x="882" y="2354"/>
                  </a:cubicBezTo>
                  <a:cubicBezTo>
                    <a:pt x="810" y="2307"/>
                    <a:pt x="739" y="2283"/>
                    <a:pt x="643" y="2283"/>
                  </a:cubicBezTo>
                  <a:cubicBezTo>
                    <a:pt x="286" y="2283"/>
                    <a:pt x="0" y="2783"/>
                    <a:pt x="0" y="3378"/>
                  </a:cubicBezTo>
                  <a:cubicBezTo>
                    <a:pt x="0" y="3855"/>
                    <a:pt x="191" y="4259"/>
                    <a:pt x="453" y="4402"/>
                  </a:cubicBezTo>
                  <a:cubicBezTo>
                    <a:pt x="477" y="4426"/>
                    <a:pt x="477" y="4426"/>
                    <a:pt x="501" y="4450"/>
                  </a:cubicBezTo>
                  <a:cubicBezTo>
                    <a:pt x="524" y="4474"/>
                    <a:pt x="548" y="4498"/>
                    <a:pt x="596" y="4521"/>
                  </a:cubicBezTo>
                  <a:cubicBezTo>
                    <a:pt x="620" y="4545"/>
                    <a:pt x="667" y="4545"/>
                    <a:pt x="715" y="4569"/>
                  </a:cubicBezTo>
                  <a:cubicBezTo>
                    <a:pt x="739" y="4569"/>
                    <a:pt x="762" y="4593"/>
                    <a:pt x="762" y="4593"/>
                  </a:cubicBezTo>
                  <a:cubicBezTo>
                    <a:pt x="1024" y="4760"/>
                    <a:pt x="1739" y="4855"/>
                    <a:pt x="2549" y="4855"/>
                  </a:cubicBezTo>
                  <a:cubicBezTo>
                    <a:pt x="3596" y="4855"/>
                    <a:pt x="4430" y="4688"/>
                    <a:pt x="4430" y="4474"/>
                  </a:cubicBezTo>
                  <a:cubicBezTo>
                    <a:pt x="4430" y="4426"/>
                    <a:pt x="4406" y="4379"/>
                    <a:pt x="4335" y="4355"/>
                  </a:cubicBezTo>
                  <a:cubicBezTo>
                    <a:pt x="4192" y="4259"/>
                    <a:pt x="3906" y="4188"/>
                    <a:pt x="3549" y="4140"/>
                  </a:cubicBezTo>
                  <a:cubicBezTo>
                    <a:pt x="3501" y="4140"/>
                    <a:pt x="3454" y="4117"/>
                    <a:pt x="3406" y="4093"/>
                  </a:cubicBezTo>
                  <a:cubicBezTo>
                    <a:pt x="3287" y="4045"/>
                    <a:pt x="3287" y="3926"/>
                    <a:pt x="3430" y="3855"/>
                  </a:cubicBezTo>
                  <a:cubicBezTo>
                    <a:pt x="3477" y="3807"/>
                    <a:pt x="3573" y="3807"/>
                    <a:pt x="3668" y="3807"/>
                  </a:cubicBezTo>
                  <a:cubicBezTo>
                    <a:pt x="3858" y="3831"/>
                    <a:pt x="4073" y="3831"/>
                    <a:pt x="4311" y="3831"/>
                  </a:cubicBezTo>
                  <a:cubicBezTo>
                    <a:pt x="5359" y="3831"/>
                    <a:pt x="6192" y="3664"/>
                    <a:pt x="6192" y="3450"/>
                  </a:cubicBezTo>
                  <a:cubicBezTo>
                    <a:pt x="6192" y="3402"/>
                    <a:pt x="6145" y="3355"/>
                    <a:pt x="6097" y="3331"/>
                  </a:cubicBezTo>
                  <a:cubicBezTo>
                    <a:pt x="5930" y="3235"/>
                    <a:pt x="5597" y="3164"/>
                    <a:pt x="5144" y="3116"/>
                  </a:cubicBezTo>
                  <a:cubicBezTo>
                    <a:pt x="5097" y="3093"/>
                    <a:pt x="5049" y="3093"/>
                    <a:pt x="5001" y="3069"/>
                  </a:cubicBezTo>
                  <a:cubicBezTo>
                    <a:pt x="4906" y="3021"/>
                    <a:pt x="4882" y="2926"/>
                    <a:pt x="4954" y="2854"/>
                  </a:cubicBezTo>
                  <a:cubicBezTo>
                    <a:pt x="5007" y="2801"/>
                    <a:pt x="5088" y="2774"/>
                    <a:pt x="5175" y="2774"/>
                  </a:cubicBezTo>
                  <a:cubicBezTo>
                    <a:pt x="5204" y="2774"/>
                    <a:pt x="5234" y="2777"/>
                    <a:pt x="5263" y="2783"/>
                  </a:cubicBezTo>
                  <a:cubicBezTo>
                    <a:pt x="5502" y="2807"/>
                    <a:pt x="5764" y="2807"/>
                    <a:pt x="6073" y="2807"/>
                  </a:cubicBezTo>
                  <a:cubicBezTo>
                    <a:pt x="7097" y="2807"/>
                    <a:pt x="7954" y="2640"/>
                    <a:pt x="7954" y="2426"/>
                  </a:cubicBezTo>
                  <a:cubicBezTo>
                    <a:pt x="7954" y="2378"/>
                    <a:pt x="7907" y="2354"/>
                    <a:pt x="7835" y="2307"/>
                  </a:cubicBezTo>
                  <a:cubicBezTo>
                    <a:pt x="7573" y="2164"/>
                    <a:pt x="6883" y="2045"/>
                    <a:pt x="6049" y="2045"/>
                  </a:cubicBezTo>
                  <a:lnTo>
                    <a:pt x="6002" y="2045"/>
                  </a:lnTo>
                  <a:cubicBezTo>
                    <a:pt x="5954" y="2021"/>
                    <a:pt x="5954" y="1973"/>
                    <a:pt x="6025" y="1949"/>
                  </a:cubicBezTo>
                  <a:cubicBezTo>
                    <a:pt x="6478" y="1807"/>
                    <a:pt x="7002" y="1616"/>
                    <a:pt x="7407" y="1378"/>
                  </a:cubicBezTo>
                  <a:cubicBezTo>
                    <a:pt x="8359" y="830"/>
                    <a:pt x="8574" y="378"/>
                    <a:pt x="8145" y="116"/>
                  </a:cubicBezTo>
                  <a:cubicBezTo>
                    <a:pt x="8008" y="40"/>
                    <a:pt x="7834" y="0"/>
                    <a:pt x="7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44;p75">
              <a:extLst>
                <a:ext uri="{FF2B5EF4-FFF2-40B4-BE49-F238E27FC236}">
                  <a16:creationId xmlns:a16="http://schemas.microsoft.com/office/drawing/2014/main" id="{201AE225-B326-4D97-8EE9-8904B4E8BBF9}"/>
                </a:ext>
              </a:extLst>
            </p:cNvPr>
            <p:cNvSpPr/>
            <p:nvPr/>
          </p:nvSpPr>
          <p:spPr>
            <a:xfrm>
              <a:off x="7263571" y="2128790"/>
              <a:ext cx="16276" cy="20214"/>
            </a:xfrm>
            <a:custGeom>
              <a:avLst/>
              <a:gdLst/>
              <a:ahLst/>
              <a:cxnLst/>
              <a:rect l="l" t="t" r="r" b="b"/>
              <a:pathLst>
                <a:path w="525" h="652" extrusionOk="0">
                  <a:moveTo>
                    <a:pt x="155" y="0"/>
                  </a:moveTo>
                  <a:cubicBezTo>
                    <a:pt x="65" y="0"/>
                    <a:pt x="1" y="67"/>
                    <a:pt x="1" y="171"/>
                  </a:cubicBezTo>
                  <a:cubicBezTo>
                    <a:pt x="1" y="338"/>
                    <a:pt x="120" y="552"/>
                    <a:pt x="263" y="624"/>
                  </a:cubicBezTo>
                  <a:cubicBezTo>
                    <a:pt x="300" y="642"/>
                    <a:pt x="336" y="651"/>
                    <a:pt x="368" y="651"/>
                  </a:cubicBezTo>
                  <a:cubicBezTo>
                    <a:pt x="460" y="651"/>
                    <a:pt x="525" y="580"/>
                    <a:pt x="525" y="457"/>
                  </a:cubicBezTo>
                  <a:cubicBezTo>
                    <a:pt x="525" y="314"/>
                    <a:pt x="406" y="100"/>
                    <a:pt x="263" y="28"/>
                  </a:cubicBezTo>
                  <a:cubicBezTo>
                    <a:pt x="224" y="9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45;p75">
              <a:extLst>
                <a:ext uri="{FF2B5EF4-FFF2-40B4-BE49-F238E27FC236}">
                  <a16:creationId xmlns:a16="http://schemas.microsoft.com/office/drawing/2014/main" id="{1869B91A-22E8-47F7-82AA-591899685DBA}"/>
                </a:ext>
              </a:extLst>
            </p:cNvPr>
            <p:cNvSpPr/>
            <p:nvPr/>
          </p:nvSpPr>
          <p:spPr>
            <a:xfrm>
              <a:off x="7158753" y="2134091"/>
              <a:ext cx="118895" cy="78033"/>
            </a:xfrm>
            <a:custGeom>
              <a:avLst/>
              <a:gdLst/>
              <a:ahLst/>
              <a:cxnLst/>
              <a:rect l="l" t="t" r="r" b="b"/>
              <a:pathLst>
                <a:path w="3835" h="2517" extrusionOk="0">
                  <a:moveTo>
                    <a:pt x="3382" y="0"/>
                  </a:moveTo>
                  <a:lnTo>
                    <a:pt x="0" y="1882"/>
                  </a:lnTo>
                  <a:cubicBezTo>
                    <a:pt x="0" y="2096"/>
                    <a:pt x="167" y="2358"/>
                    <a:pt x="357" y="2477"/>
                  </a:cubicBezTo>
                  <a:cubicBezTo>
                    <a:pt x="413" y="2505"/>
                    <a:pt x="461" y="2516"/>
                    <a:pt x="505" y="2516"/>
                  </a:cubicBezTo>
                  <a:cubicBezTo>
                    <a:pt x="536" y="2516"/>
                    <a:pt x="566" y="2511"/>
                    <a:pt x="595" y="2501"/>
                  </a:cubicBezTo>
                  <a:cubicBezTo>
                    <a:pt x="1667" y="1810"/>
                    <a:pt x="2763" y="1143"/>
                    <a:pt x="3834" y="477"/>
                  </a:cubicBezTo>
                  <a:lnTo>
                    <a:pt x="3834" y="477"/>
                  </a:lnTo>
                  <a:cubicBezTo>
                    <a:pt x="3814" y="486"/>
                    <a:pt x="3791" y="492"/>
                    <a:pt x="3764" y="492"/>
                  </a:cubicBezTo>
                  <a:cubicBezTo>
                    <a:pt x="3727" y="492"/>
                    <a:pt x="3686" y="481"/>
                    <a:pt x="3644" y="453"/>
                  </a:cubicBezTo>
                  <a:cubicBezTo>
                    <a:pt x="3501" y="381"/>
                    <a:pt x="3382" y="167"/>
                    <a:pt x="3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46;p75">
              <a:extLst>
                <a:ext uri="{FF2B5EF4-FFF2-40B4-BE49-F238E27FC236}">
                  <a16:creationId xmlns:a16="http://schemas.microsoft.com/office/drawing/2014/main" id="{03820323-7EEA-4A21-88A1-63ADF579EAAD}"/>
                </a:ext>
              </a:extLst>
            </p:cNvPr>
            <p:cNvSpPr/>
            <p:nvPr/>
          </p:nvSpPr>
          <p:spPr>
            <a:xfrm>
              <a:off x="7158753" y="2128914"/>
              <a:ext cx="107796" cy="63524"/>
            </a:xfrm>
            <a:custGeom>
              <a:avLst/>
              <a:gdLst/>
              <a:ahLst/>
              <a:cxnLst/>
              <a:rect l="l" t="t" r="r" b="b"/>
              <a:pathLst>
                <a:path w="3477" h="2049" extrusionOk="0">
                  <a:moveTo>
                    <a:pt x="3477" y="1"/>
                  </a:moveTo>
                  <a:lnTo>
                    <a:pt x="3477" y="1"/>
                  </a:lnTo>
                  <a:cubicBezTo>
                    <a:pt x="3474" y="2"/>
                    <a:pt x="3472" y="3"/>
                    <a:pt x="3469" y="5"/>
                  </a:cubicBezTo>
                  <a:lnTo>
                    <a:pt x="3469" y="5"/>
                  </a:lnTo>
                  <a:cubicBezTo>
                    <a:pt x="3472" y="3"/>
                    <a:pt x="3474" y="2"/>
                    <a:pt x="3477" y="1"/>
                  </a:cubicBezTo>
                  <a:close/>
                  <a:moveTo>
                    <a:pt x="3469" y="5"/>
                  </a:moveTo>
                  <a:cubicBezTo>
                    <a:pt x="2353" y="623"/>
                    <a:pt x="1236" y="1217"/>
                    <a:pt x="95" y="1811"/>
                  </a:cubicBezTo>
                  <a:cubicBezTo>
                    <a:pt x="48" y="1858"/>
                    <a:pt x="0" y="1930"/>
                    <a:pt x="0" y="2049"/>
                  </a:cubicBezTo>
                  <a:lnTo>
                    <a:pt x="3382" y="167"/>
                  </a:lnTo>
                  <a:cubicBezTo>
                    <a:pt x="3382" y="100"/>
                    <a:pt x="3424" y="32"/>
                    <a:pt x="34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47;p75">
              <a:extLst>
                <a:ext uri="{FF2B5EF4-FFF2-40B4-BE49-F238E27FC236}">
                  <a16:creationId xmlns:a16="http://schemas.microsoft.com/office/drawing/2014/main" id="{064D62C1-0C98-472E-93F0-F0F2576DFF1F}"/>
                </a:ext>
              </a:extLst>
            </p:cNvPr>
            <p:cNvSpPr/>
            <p:nvPr/>
          </p:nvSpPr>
          <p:spPr>
            <a:xfrm>
              <a:off x="7161698" y="2128418"/>
              <a:ext cx="118151" cy="83211"/>
            </a:xfrm>
            <a:custGeom>
              <a:avLst/>
              <a:gdLst/>
              <a:ahLst/>
              <a:cxnLst/>
              <a:rect l="l" t="t" r="r" b="b"/>
              <a:pathLst>
                <a:path w="3811" h="2684" extrusionOk="0">
                  <a:moveTo>
                    <a:pt x="3443" y="1"/>
                  </a:moveTo>
                  <a:cubicBezTo>
                    <a:pt x="3421" y="1"/>
                    <a:pt x="3402" y="7"/>
                    <a:pt x="3382" y="17"/>
                  </a:cubicBezTo>
                  <a:cubicBezTo>
                    <a:pt x="2263" y="636"/>
                    <a:pt x="1143" y="1231"/>
                    <a:pt x="0" y="1827"/>
                  </a:cubicBezTo>
                  <a:cubicBezTo>
                    <a:pt x="30" y="1817"/>
                    <a:pt x="60" y="1811"/>
                    <a:pt x="91" y="1811"/>
                  </a:cubicBezTo>
                  <a:cubicBezTo>
                    <a:pt x="135" y="1811"/>
                    <a:pt x="183" y="1822"/>
                    <a:pt x="238" y="1850"/>
                  </a:cubicBezTo>
                  <a:cubicBezTo>
                    <a:pt x="429" y="1969"/>
                    <a:pt x="596" y="2231"/>
                    <a:pt x="596" y="2446"/>
                  </a:cubicBezTo>
                  <a:cubicBezTo>
                    <a:pt x="596" y="2565"/>
                    <a:pt x="572" y="2636"/>
                    <a:pt x="500" y="2684"/>
                  </a:cubicBezTo>
                  <a:lnTo>
                    <a:pt x="3739" y="660"/>
                  </a:lnTo>
                  <a:cubicBezTo>
                    <a:pt x="3787" y="612"/>
                    <a:pt x="3811" y="564"/>
                    <a:pt x="3811" y="469"/>
                  </a:cubicBezTo>
                  <a:cubicBezTo>
                    <a:pt x="3811" y="326"/>
                    <a:pt x="3692" y="112"/>
                    <a:pt x="3549" y="40"/>
                  </a:cubicBezTo>
                  <a:cubicBezTo>
                    <a:pt x="3507" y="13"/>
                    <a:pt x="3473" y="1"/>
                    <a:pt x="3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48;p75">
              <a:extLst>
                <a:ext uri="{FF2B5EF4-FFF2-40B4-BE49-F238E27FC236}">
                  <a16:creationId xmlns:a16="http://schemas.microsoft.com/office/drawing/2014/main" id="{CB644410-C389-4A7B-8307-6D1EE4E0958E}"/>
                </a:ext>
              </a:extLst>
            </p:cNvPr>
            <p:cNvSpPr/>
            <p:nvPr/>
          </p:nvSpPr>
          <p:spPr>
            <a:xfrm>
              <a:off x="7158753" y="2184624"/>
              <a:ext cx="21423" cy="27406"/>
            </a:xfrm>
            <a:custGeom>
              <a:avLst/>
              <a:gdLst/>
              <a:ahLst/>
              <a:cxnLst/>
              <a:rect l="l" t="t" r="r" b="b"/>
              <a:pathLst>
                <a:path w="691" h="884" extrusionOk="0">
                  <a:moveTo>
                    <a:pt x="195" y="0"/>
                  </a:moveTo>
                  <a:cubicBezTo>
                    <a:pt x="78" y="0"/>
                    <a:pt x="0" y="94"/>
                    <a:pt x="0" y="252"/>
                  </a:cubicBezTo>
                  <a:cubicBezTo>
                    <a:pt x="0" y="466"/>
                    <a:pt x="167" y="728"/>
                    <a:pt x="357" y="847"/>
                  </a:cubicBezTo>
                  <a:cubicBezTo>
                    <a:pt x="407" y="872"/>
                    <a:pt x="454" y="884"/>
                    <a:pt x="496" y="884"/>
                  </a:cubicBezTo>
                  <a:cubicBezTo>
                    <a:pt x="613" y="884"/>
                    <a:pt x="691" y="791"/>
                    <a:pt x="691" y="633"/>
                  </a:cubicBezTo>
                  <a:cubicBezTo>
                    <a:pt x="691" y="418"/>
                    <a:pt x="524" y="156"/>
                    <a:pt x="333" y="37"/>
                  </a:cubicBezTo>
                  <a:cubicBezTo>
                    <a:pt x="283" y="12"/>
                    <a:pt x="237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49;p75">
              <a:extLst>
                <a:ext uri="{FF2B5EF4-FFF2-40B4-BE49-F238E27FC236}">
                  <a16:creationId xmlns:a16="http://schemas.microsoft.com/office/drawing/2014/main" id="{01862423-02B8-4EEA-B050-6DAA34E1EAA5}"/>
                </a:ext>
              </a:extLst>
            </p:cNvPr>
            <p:cNvSpPr/>
            <p:nvPr/>
          </p:nvSpPr>
          <p:spPr>
            <a:xfrm>
              <a:off x="7266547" y="2023352"/>
              <a:ext cx="180156" cy="118895"/>
            </a:xfrm>
            <a:custGeom>
              <a:avLst/>
              <a:gdLst/>
              <a:ahLst/>
              <a:cxnLst/>
              <a:rect l="l" t="t" r="r" b="b"/>
              <a:pathLst>
                <a:path w="5811" h="3835" extrusionOk="0">
                  <a:moveTo>
                    <a:pt x="3834" y="0"/>
                  </a:moveTo>
                  <a:lnTo>
                    <a:pt x="3858" y="1239"/>
                  </a:lnTo>
                  <a:cubicBezTo>
                    <a:pt x="3358" y="1524"/>
                    <a:pt x="3048" y="1715"/>
                    <a:pt x="2691" y="1905"/>
                  </a:cubicBezTo>
                  <a:lnTo>
                    <a:pt x="2096" y="715"/>
                  </a:lnTo>
                  <a:lnTo>
                    <a:pt x="2453" y="2048"/>
                  </a:lnTo>
                  <a:cubicBezTo>
                    <a:pt x="2072" y="2263"/>
                    <a:pt x="1619" y="2524"/>
                    <a:pt x="881" y="2929"/>
                  </a:cubicBezTo>
                  <a:lnTo>
                    <a:pt x="357" y="1739"/>
                  </a:lnTo>
                  <a:lnTo>
                    <a:pt x="619" y="3072"/>
                  </a:lnTo>
                  <a:cubicBezTo>
                    <a:pt x="429" y="3167"/>
                    <a:pt x="214" y="3287"/>
                    <a:pt x="0" y="3406"/>
                  </a:cubicBezTo>
                  <a:lnTo>
                    <a:pt x="48" y="3406"/>
                  </a:lnTo>
                  <a:cubicBezTo>
                    <a:pt x="95" y="3406"/>
                    <a:pt x="119" y="3406"/>
                    <a:pt x="167" y="3429"/>
                  </a:cubicBezTo>
                  <a:lnTo>
                    <a:pt x="191" y="3429"/>
                  </a:lnTo>
                  <a:cubicBezTo>
                    <a:pt x="238" y="3477"/>
                    <a:pt x="262" y="3763"/>
                    <a:pt x="310" y="3834"/>
                  </a:cubicBezTo>
                  <a:lnTo>
                    <a:pt x="1095" y="3287"/>
                  </a:lnTo>
                  <a:lnTo>
                    <a:pt x="2905" y="3334"/>
                  </a:lnTo>
                  <a:lnTo>
                    <a:pt x="2905" y="3334"/>
                  </a:lnTo>
                  <a:lnTo>
                    <a:pt x="1429" y="3072"/>
                  </a:lnTo>
                  <a:lnTo>
                    <a:pt x="2786" y="2167"/>
                  </a:lnTo>
                  <a:lnTo>
                    <a:pt x="4620" y="2334"/>
                  </a:lnTo>
                  <a:lnTo>
                    <a:pt x="3096" y="1977"/>
                  </a:lnTo>
                  <a:lnTo>
                    <a:pt x="4096" y="1286"/>
                  </a:lnTo>
                  <a:lnTo>
                    <a:pt x="5811" y="1286"/>
                  </a:lnTo>
                  <a:lnTo>
                    <a:pt x="4382" y="1096"/>
                  </a:lnTo>
                  <a:lnTo>
                    <a:pt x="5668" y="262"/>
                  </a:lnTo>
                  <a:lnTo>
                    <a:pt x="5668" y="262"/>
                  </a:lnTo>
                  <a:cubicBezTo>
                    <a:pt x="4977" y="619"/>
                    <a:pt x="4501" y="881"/>
                    <a:pt x="4096" y="1119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7438;p75">
            <a:extLst>
              <a:ext uri="{FF2B5EF4-FFF2-40B4-BE49-F238E27FC236}">
                <a16:creationId xmlns:a16="http://schemas.microsoft.com/office/drawing/2014/main" id="{F576734E-2A67-421C-9BAD-E4F643561F55}"/>
              </a:ext>
            </a:extLst>
          </p:cNvPr>
          <p:cNvGrpSpPr/>
          <p:nvPr/>
        </p:nvGrpSpPr>
        <p:grpSpPr>
          <a:xfrm>
            <a:off x="5351218" y="4261359"/>
            <a:ext cx="363998" cy="222626"/>
            <a:chOff x="7158753" y="1989498"/>
            <a:chExt cx="363998" cy="222626"/>
          </a:xfrm>
        </p:grpSpPr>
        <p:sp>
          <p:nvSpPr>
            <p:cNvPr id="24" name="Google Shape;7439;p75">
              <a:extLst>
                <a:ext uri="{FF2B5EF4-FFF2-40B4-BE49-F238E27FC236}">
                  <a16:creationId xmlns:a16="http://schemas.microsoft.com/office/drawing/2014/main" id="{F9A1A1B3-E223-4FC3-8480-26691DBAB576}"/>
                </a:ext>
              </a:extLst>
            </p:cNvPr>
            <p:cNvSpPr/>
            <p:nvPr/>
          </p:nvSpPr>
          <p:spPr>
            <a:xfrm>
              <a:off x="7365474" y="2030731"/>
              <a:ext cx="2976" cy="36955"/>
            </a:xfrm>
            <a:custGeom>
              <a:avLst/>
              <a:gdLst/>
              <a:ahLst/>
              <a:cxnLst/>
              <a:rect l="l" t="t" r="r" b="b"/>
              <a:pathLst>
                <a:path w="96" h="1192" extrusionOk="0">
                  <a:moveTo>
                    <a:pt x="24" y="0"/>
                  </a:moveTo>
                  <a:lnTo>
                    <a:pt x="0" y="691"/>
                  </a:lnTo>
                  <a:cubicBezTo>
                    <a:pt x="0" y="858"/>
                    <a:pt x="48" y="1024"/>
                    <a:pt x="72" y="1167"/>
                  </a:cubicBezTo>
                  <a:cubicBezTo>
                    <a:pt x="72" y="1167"/>
                    <a:pt x="72" y="1191"/>
                    <a:pt x="72" y="1191"/>
                  </a:cubicBezTo>
                  <a:lnTo>
                    <a:pt x="95" y="500"/>
                  </a:lnTo>
                  <a:cubicBezTo>
                    <a:pt x="95" y="500"/>
                    <a:pt x="72" y="500"/>
                    <a:pt x="72" y="477"/>
                  </a:cubicBezTo>
                  <a:cubicBezTo>
                    <a:pt x="48" y="334"/>
                    <a:pt x="24" y="167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40;p75">
              <a:extLst>
                <a:ext uri="{FF2B5EF4-FFF2-40B4-BE49-F238E27FC236}">
                  <a16:creationId xmlns:a16="http://schemas.microsoft.com/office/drawing/2014/main" id="{7CC45EA7-755B-4ABB-84DC-2685C5315823}"/>
                </a:ext>
              </a:extLst>
            </p:cNvPr>
            <p:cNvSpPr/>
            <p:nvPr/>
          </p:nvSpPr>
          <p:spPr>
            <a:xfrm>
              <a:off x="7442235" y="2002674"/>
              <a:ext cx="73879" cy="70159"/>
            </a:xfrm>
            <a:custGeom>
              <a:avLst/>
              <a:gdLst/>
              <a:ahLst/>
              <a:cxnLst/>
              <a:rect l="l" t="t" r="r" b="b"/>
              <a:pathLst>
                <a:path w="2383" h="2263" extrusionOk="0">
                  <a:moveTo>
                    <a:pt x="2382" y="0"/>
                  </a:moveTo>
                  <a:cubicBezTo>
                    <a:pt x="2382" y="262"/>
                    <a:pt x="2073" y="572"/>
                    <a:pt x="1430" y="953"/>
                  </a:cubicBezTo>
                  <a:cubicBezTo>
                    <a:pt x="1025" y="1191"/>
                    <a:pt x="501" y="1382"/>
                    <a:pt x="48" y="1524"/>
                  </a:cubicBezTo>
                  <a:cubicBezTo>
                    <a:pt x="1" y="1548"/>
                    <a:pt x="1" y="1548"/>
                    <a:pt x="1" y="1572"/>
                  </a:cubicBezTo>
                  <a:lnTo>
                    <a:pt x="1" y="2263"/>
                  </a:lnTo>
                  <a:cubicBezTo>
                    <a:pt x="1" y="2239"/>
                    <a:pt x="1" y="2215"/>
                    <a:pt x="48" y="2215"/>
                  </a:cubicBezTo>
                  <a:cubicBezTo>
                    <a:pt x="501" y="2072"/>
                    <a:pt x="1001" y="1882"/>
                    <a:pt x="1406" y="1644"/>
                  </a:cubicBezTo>
                  <a:cubicBezTo>
                    <a:pt x="2073" y="1263"/>
                    <a:pt x="2382" y="953"/>
                    <a:pt x="2382" y="691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41;p75">
              <a:extLst>
                <a:ext uri="{FF2B5EF4-FFF2-40B4-BE49-F238E27FC236}">
                  <a16:creationId xmlns:a16="http://schemas.microsoft.com/office/drawing/2014/main" id="{C8295EF7-61F9-46AA-B8FA-23E2D92D7E35}"/>
                </a:ext>
              </a:extLst>
            </p:cNvPr>
            <p:cNvSpPr/>
            <p:nvPr/>
          </p:nvSpPr>
          <p:spPr>
            <a:xfrm>
              <a:off x="7311562" y="2062477"/>
              <a:ext cx="1519" cy="33979"/>
            </a:xfrm>
            <a:custGeom>
              <a:avLst/>
              <a:gdLst/>
              <a:ahLst/>
              <a:cxnLst/>
              <a:rect l="l" t="t" r="r" b="b"/>
              <a:pathLst>
                <a:path w="49" h="1096" extrusionOk="0">
                  <a:moveTo>
                    <a:pt x="1" y="0"/>
                  </a:moveTo>
                  <a:lnTo>
                    <a:pt x="1" y="691"/>
                  </a:lnTo>
                  <a:cubicBezTo>
                    <a:pt x="1" y="834"/>
                    <a:pt x="1" y="953"/>
                    <a:pt x="25" y="1072"/>
                  </a:cubicBezTo>
                  <a:cubicBezTo>
                    <a:pt x="48" y="1072"/>
                    <a:pt x="48" y="1096"/>
                    <a:pt x="48" y="1096"/>
                  </a:cubicBezTo>
                  <a:lnTo>
                    <a:pt x="48" y="405"/>
                  </a:lnTo>
                  <a:cubicBezTo>
                    <a:pt x="48" y="405"/>
                    <a:pt x="48" y="381"/>
                    <a:pt x="48" y="381"/>
                  </a:cubicBezTo>
                  <a:cubicBezTo>
                    <a:pt x="1" y="262"/>
                    <a:pt x="1" y="14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42;p75">
              <a:extLst>
                <a:ext uri="{FF2B5EF4-FFF2-40B4-BE49-F238E27FC236}">
                  <a16:creationId xmlns:a16="http://schemas.microsoft.com/office/drawing/2014/main" id="{A0FC4916-07B2-42CF-BEA0-B2801CAAA64C}"/>
                </a:ext>
              </a:extLst>
            </p:cNvPr>
            <p:cNvSpPr/>
            <p:nvPr/>
          </p:nvSpPr>
          <p:spPr>
            <a:xfrm>
              <a:off x="7256936" y="2064678"/>
              <a:ext cx="246625" cy="96759"/>
            </a:xfrm>
            <a:custGeom>
              <a:avLst/>
              <a:gdLst/>
              <a:ahLst/>
              <a:cxnLst/>
              <a:rect l="l" t="t" r="r" b="b"/>
              <a:pathLst>
                <a:path w="7955" h="3121" extrusionOk="0">
                  <a:moveTo>
                    <a:pt x="7954" y="1"/>
                  </a:moveTo>
                  <a:cubicBezTo>
                    <a:pt x="7954" y="215"/>
                    <a:pt x="7097" y="382"/>
                    <a:pt x="6073" y="382"/>
                  </a:cubicBezTo>
                  <a:cubicBezTo>
                    <a:pt x="5764" y="382"/>
                    <a:pt x="5502" y="382"/>
                    <a:pt x="5263" y="358"/>
                  </a:cubicBezTo>
                  <a:cubicBezTo>
                    <a:pt x="5234" y="352"/>
                    <a:pt x="5204" y="349"/>
                    <a:pt x="5175" y="349"/>
                  </a:cubicBezTo>
                  <a:cubicBezTo>
                    <a:pt x="5088" y="349"/>
                    <a:pt x="5007" y="376"/>
                    <a:pt x="4954" y="429"/>
                  </a:cubicBezTo>
                  <a:cubicBezTo>
                    <a:pt x="4930" y="453"/>
                    <a:pt x="4906" y="477"/>
                    <a:pt x="4906" y="525"/>
                  </a:cubicBezTo>
                  <a:lnTo>
                    <a:pt x="4906" y="1215"/>
                  </a:lnTo>
                  <a:cubicBezTo>
                    <a:pt x="4906" y="1168"/>
                    <a:pt x="4930" y="1144"/>
                    <a:pt x="4954" y="1120"/>
                  </a:cubicBezTo>
                  <a:cubicBezTo>
                    <a:pt x="5007" y="1066"/>
                    <a:pt x="5088" y="1040"/>
                    <a:pt x="5165" y="1040"/>
                  </a:cubicBezTo>
                  <a:cubicBezTo>
                    <a:pt x="5190" y="1040"/>
                    <a:pt x="5216" y="1043"/>
                    <a:pt x="5240" y="1049"/>
                  </a:cubicBezTo>
                  <a:cubicBezTo>
                    <a:pt x="5502" y="1072"/>
                    <a:pt x="5764" y="1072"/>
                    <a:pt x="6073" y="1072"/>
                  </a:cubicBezTo>
                  <a:lnTo>
                    <a:pt x="6168" y="1072"/>
                  </a:lnTo>
                  <a:cubicBezTo>
                    <a:pt x="6049" y="1263"/>
                    <a:pt x="5263" y="1406"/>
                    <a:pt x="4311" y="1406"/>
                  </a:cubicBezTo>
                  <a:cubicBezTo>
                    <a:pt x="4073" y="1406"/>
                    <a:pt x="3858" y="1406"/>
                    <a:pt x="3668" y="1382"/>
                  </a:cubicBezTo>
                  <a:cubicBezTo>
                    <a:pt x="3573" y="1382"/>
                    <a:pt x="3477" y="1382"/>
                    <a:pt x="3430" y="1430"/>
                  </a:cubicBezTo>
                  <a:cubicBezTo>
                    <a:pt x="3358" y="1453"/>
                    <a:pt x="3311" y="1501"/>
                    <a:pt x="3311" y="1549"/>
                  </a:cubicBezTo>
                  <a:lnTo>
                    <a:pt x="3311" y="2239"/>
                  </a:lnTo>
                  <a:cubicBezTo>
                    <a:pt x="3311" y="2192"/>
                    <a:pt x="3358" y="2144"/>
                    <a:pt x="3430" y="2120"/>
                  </a:cubicBezTo>
                  <a:cubicBezTo>
                    <a:pt x="3477" y="2073"/>
                    <a:pt x="3573" y="2073"/>
                    <a:pt x="3644" y="2073"/>
                  </a:cubicBezTo>
                  <a:cubicBezTo>
                    <a:pt x="3858" y="2096"/>
                    <a:pt x="4073" y="2096"/>
                    <a:pt x="4311" y="2096"/>
                  </a:cubicBezTo>
                  <a:lnTo>
                    <a:pt x="4406" y="2096"/>
                  </a:lnTo>
                  <a:cubicBezTo>
                    <a:pt x="4311" y="2287"/>
                    <a:pt x="3501" y="2430"/>
                    <a:pt x="2549" y="2430"/>
                  </a:cubicBezTo>
                  <a:cubicBezTo>
                    <a:pt x="1739" y="2430"/>
                    <a:pt x="1024" y="2335"/>
                    <a:pt x="762" y="2168"/>
                  </a:cubicBezTo>
                  <a:cubicBezTo>
                    <a:pt x="762" y="2168"/>
                    <a:pt x="739" y="2144"/>
                    <a:pt x="715" y="2144"/>
                  </a:cubicBezTo>
                  <a:cubicBezTo>
                    <a:pt x="667" y="2120"/>
                    <a:pt x="620" y="2120"/>
                    <a:pt x="596" y="2096"/>
                  </a:cubicBezTo>
                  <a:cubicBezTo>
                    <a:pt x="548" y="2073"/>
                    <a:pt x="524" y="2049"/>
                    <a:pt x="501" y="2025"/>
                  </a:cubicBezTo>
                  <a:cubicBezTo>
                    <a:pt x="477" y="2001"/>
                    <a:pt x="477" y="2001"/>
                    <a:pt x="453" y="1977"/>
                  </a:cubicBezTo>
                  <a:cubicBezTo>
                    <a:pt x="191" y="1834"/>
                    <a:pt x="0" y="1430"/>
                    <a:pt x="0" y="953"/>
                  </a:cubicBezTo>
                  <a:lnTo>
                    <a:pt x="0" y="1644"/>
                  </a:lnTo>
                  <a:cubicBezTo>
                    <a:pt x="0" y="2120"/>
                    <a:pt x="191" y="2525"/>
                    <a:pt x="453" y="2668"/>
                  </a:cubicBezTo>
                  <a:cubicBezTo>
                    <a:pt x="453" y="2692"/>
                    <a:pt x="477" y="2692"/>
                    <a:pt x="501" y="2716"/>
                  </a:cubicBezTo>
                  <a:cubicBezTo>
                    <a:pt x="524" y="2739"/>
                    <a:pt x="548" y="2763"/>
                    <a:pt x="596" y="2787"/>
                  </a:cubicBezTo>
                  <a:cubicBezTo>
                    <a:pt x="620" y="2811"/>
                    <a:pt x="667" y="2811"/>
                    <a:pt x="715" y="2835"/>
                  </a:cubicBezTo>
                  <a:cubicBezTo>
                    <a:pt x="739" y="2835"/>
                    <a:pt x="739" y="2858"/>
                    <a:pt x="762" y="2858"/>
                  </a:cubicBezTo>
                  <a:cubicBezTo>
                    <a:pt x="1024" y="3001"/>
                    <a:pt x="1715" y="3120"/>
                    <a:pt x="2549" y="3120"/>
                  </a:cubicBezTo>
                  <a:cubicBezTo>
                    <a:pt x="3596" y="3120"/>
                    <a:pt x="4430" y="2954"/>
                    <a:pt x="4430" y="2739"/>
                  </a:cubicBezTo>
                  <a:lnTo>
                    <a:pt x="4430" y="2096"/>
                  </a:lnTo>
                  <a:cubicBezTo>
                    <a:pt x="5406" y="2073"/>
                    <a:pt x="6192" y="1930"/>
                    <a:pt x="6192" y="1715"/>
                  </a:cubicBezTo>
                  <a:lnTo>
                    <a:pt x="6192" y="1072"/>
                  </a:lnTo>
                  <a:cubicBezTo>
                    <a:pt x="7169" y="1072"/>
                    <a:pt x="7954" y="906"/>
                    <a:pt x="7954" y="691"/>
                  </a:cubicBezTo>
                  <a:lnTo>
                    <a:pt x="7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43;p75">
              <a:extLst>
                <a:ext uri="{FF2B5EF4-FFF2-40B4-BE49-F238E27FC236}">
                  <a16:creationId xmlns:a16="http://schemas.microsoft.com/office/drawing/2014/main" id="{30927935-3500-443D-B874-585487D18F78}"/>
                </a:ext>
              </a:extLst>
            </p:cNvPr>
            <p:cNvSpPr/>
            <p:nvPr/>
          </p:nvSpPr>
          <p:spPr>
            <a:xfrm>
              <a:off x="7256936" y="1989498"/>
              <a:ext cx="265815" cy="150517"/>
            </a:xfrm>
            <a:custGeom>
              <a:avLst/>
              <a:gdLst/>
              <a:ahLst/>
              <a:cxnLst/>
              <a:rect l="l" t="t" r="r" b="b"/>
              <a:pathLst>
                <a:path w="8574" h="4855" extrusionOk="0">
                  <a:moveTo>
                    <a:pt x="7631" y="0"/>
                  </a:moveTo>
                  <a:cubicBezTo>
                    <a:pt x="7197" y="0"/>
                    <a:pt x="6626" y="179"/>
                    <a:pt x="5978" y="568"/>
                  </a:cubicBezTo>
                  <a:cubicBezTo>
                    <a:pt x="5573" y="806"/>
                    <a:pt x="5240" y="1092"/>
                    <a:pt x="5001" y="1354"/>
                  </a:cubicBezTo>
                  <a:cubicBezTo>
                    <a:pt x="4988" y="1382"/>
                    <a:pt x="4957" y="1394"/>
                    <a:pt x="4925" y="1394"/>
                  </a:cubicBezTo>
                  <a:cubicBezTo>
                    <a:pt x="4902" y="1394"/>
                    <a:pt x="4878" y="1388"/>
                    <a:pt x="4859" y="1378"/>
                  </a:cubicBezTo>
                  <a:cubicBezTo>
                    <a:pt x="4835" y="1378"/>
                    <a:pt x="4835" y="1354"/>
                    <a:pt x="4835" y="1330"/>
                  </a:cubicBezTo>
                  <a:cubicBezTo>
                    <a:pt x="4835" y="854"/>
                    <a:pt x="4644" y="449"/>
                    <a:pt x="4382" y="306"/>
                  </a:cubicBezTo>
                  <a:cubicBezTo>
                    <a:pt x="4311" y="259"/>
                    <a:pt x="4239" y="259"/>
                    <a:pt x="4168" y="259"/>
                  </a:cubicBezTo>
                  <a:cubicBezTo>
                    <a:pt x="3811" y="259"/>
                    <a:pt x="3501" y="735"/>
                    <a:pt x="3525" y="1330"/>
                  </a:cubicBezTo>
                  <a:cubicBezTo>
                    <a:pt x="3525" y="1497"/>
                    <a:pt x="3549" y="1664"/>
                    <a:pt x="3573" y="1807"/>
                  </a:cubicBezTo>
                  <a:cubicBezTo>
                    <a:pt x="3596" y="1878"/>
                    <a:pt x="3549" y="1949"/>
                    <a:pt x="3454" y="1973"/>
                  </a:cubicBezTo>
                  <a:cubicBezTo>
                    <a:pt x="3400" y="1995"/>
                    <a:pt x="3337" y="2006"/>
                    <a:pt x="3275" y="2006"/>
                  </a:cubicBezTo>
                  <a:cubicBezTo>
                    <a:pt x="3199" y="2006"/>
                    <a:pt x="3125" y="1989"/>
                    <a:pt x="3072" y="1949"/>
                  </a:cubicBezTo>
                  <a:cubicBezTo>
                    <a:pt x="3049" y="1926"/>
                    <a:pt x="3025" y="1902"/>
                    <a:pt x="3001" y="1878"/>
                  </a:cubicBezTo>
                  <a:cubicBezTo>
                    <a:pt x="2930" y="1616"/>
                    <a:pt x="2787" y="1426"/>
                    <a:pt x="2620" y="1330"/>
                  </a:cubicBezTo>
                  <a:cubicBezTo>
                    <a:pt x="2549" y="1283"/>
                    <a:pt x="2477" y="1259"/>
                    <a:pt x="2406" y="1259"/>
                  </a:cubicBezTo>
                  <a:cubicBezTo>
                    <a:pt x="2048" y="1259"/>
                    <a:pt x="1763" y="1759"/>
                    <a:pt x="1763" y="2354"/>
                  </a:cubicBezTo>
                  <a:cubicBezTo>
                    <a:pt x="1763" y="2497"/>
                    <a:pt x="1763" y="2616"/>
                    <a:pt x="1810" y="2735"/>
                  </a:cubicBezTo>
                  <a:cubicBezTo>
                    <a:pt x="1810" y="2783"/>
                    <a:pt x="1787" y="2831"/>
                    <a:pt x="1715" y="2878"/>
                  </a:cubicBezTo>
                  <a:cubicBezTo>
                    <a:pt x="1656" y="2914"/>
                    <a:pt x="1578" y="2932"/>
                    <a:pt x="1501" y="2932"/>
                  </a:cubicBezTo>
                  <a:cubicBezTo>
                    <a:pt x="1423" y="2932"/>
                    <a:pt x="1346" y="2914"/>
                    <a:pt x="1286" y="2878"/>
                  </a:cubicBezTo>
                  <a:cubicBezTo>
                    <a:pt x="1263" y="2854"/>
                    <a:pt x="1215" y="2831"/>
                    <a:pt x="1215" y="2807"/>
                  </a:cubicBezTo>
                  <a:cubicBezTo>
                    <a:pt x="1144" y="2592"/>
                    <a:pt x="1024" y="2426"/>
                    <a:pt x="882" y="2354"/>
                  </a:cubicBezTo>
                  <a:cubicBezTo>
                    <a:pt x="810" y="2307"/>
                    <a:pt x="739" y="2283"/>
                    <a:pt x="643" y="2283"/>
                  </a:cubicBezTo>
                  <a:cubicBezTo>
                    <a:pt x="286" y="2283"/>
                    <a:pt x="0" y="2783"/>
                    <a:pt x="0" y="3378"/>
                  </a:cubicBezTo>
                  <a:cubicBezTo>
                    <a:pt x="0" y="3855"/>
                    <a:pt x="191" y="4259"/>
                    <a:pt x="453" y="4402"/>
                  </a:cubicBezTo>
                  <a:cubicBezTo>
                    <a:pt x="477" y="4426"/>
                    <a:pt x="477" y="4426"/>
                    <a:pt x="501" y="4450"/>
                  </a:cubicBezTo>
                  <a:cubicBezTo>
                    <a:pt x="524" y="4474"/>
                    <a:pt x="548" y="4498"/>
                    <a:pt x="596" y="4521"/>
                  </a:cubicBezTo>
                  <a:cubicBezTo>
                    <a:pt x="620" y="4545"/>
                    <a:pt x="667" y="4545"/>
                    <a:pt x="715" y="4569"/>
                  </a:cubicBezTo>
                  <a:cubicBezTo>
                    <a:pt x="739" y="4569"/>
                    <a:pt x="762" y="4593"/>
                    <a:pt x="762" y="4593"/>
                  </a:cubicBezTo>
                  <a:cubicBezTo>
                    <a:pt x="1024" y="4760"/>
                    <a:pt x="1739" y="4855"/>
                    <a:pt x="2549" y="4855"/>
                  </a:cubicBezTo>
                  <a:cubicBezTo>
                    <a:pt x="3596" y="4855"/>
                    <a:pt x="4430" y="4688"/>
                    <a:pt x="4430" y="4474"/>
                  </a:cubicBezTo>
                  <a:cubicBezTo>
                    <a:pt x="4430" y="4426"/>
                    <a:pt x="4406" y="4379"/>
                    <a:pt x="4335" y="4355"/>
                  </a:cubicBezTo>
                  <a:cubicBezTo>
                    <a:pt x="4192" y="4259"/>
                    <a:pt x="3906" y="4188"/>
                    <a:pt x="3549" y="4140"/>
                  </a:cubicBezTo>
                  <a:cubicBezTo>
                    <a:pt x="3501" y="4140"/>
                    <a:pt x="3454" y="4117"/>
                    <a:pt x="3406" y="4093"/>
                  </a:cubicBezTo>
                  <a:cubicBezTo>
                    <a:pt x="3287" y="4045"/>
                    <a:pt x="3287" y="3926"/>
                    <a:pt x="3430" y="3855"/>
                  </a:cubicBezTo>
                  <a:cubicBezTo>
                    <a:pt x="3477" y="3807"/>
                    <a:pt x="3573" y="3807"/>
                    <a:pt x="3668" y="3807"/>
                  </a:cubicBezTo>
                  <a:cubicBezTo>
                    <a:pt x="3858" y="3831"/>
                    <a:pt x="4073" y="3831"/>
                    <a:pt x="4311" y="3831"/>
                  </a:cubicBezTo>
                  <a:cubicBezTo>
                    <a:pt x="5359" y="3831"/>
                    <a:pt x="6192" y="3664"/>
                    <a:pt x="6192" y="3450"/>
                  </a:cubicBezTo>
                  <a:cubicBezTo>
                    <a:pt x="6192" y="3402"/>
                    <a:pt x="6145" y="3355"/>
                    <a:pt x="6097" y="3331"/>
                  </a:cubicBezTo>
                  <a:cubicBezTo>
                    <a:pt x="5930" y="3235"/>
                    <a:pt x="5597" y="3164"/>
                    <a:pt x="5144" y="3116"/>
                  </a:cubicBezTo>
                  <a:cubicBezTo>
                    <a:pt x="5097" y="3093"/>
                    <a:pt x="5049" y="3093"/>
                    <a:pt x="5001" y="3069"/>
                  </a:cubicBezTo>
                  <a:cubicBezTo>
                    <a:pt x="4906" y="3021"/>
                    <a:pt x="4882" y="2926"/>
                    <a:pt x="4954" y="2854"/>
                  </a:cubicBezTo>
                  <a:cubicBezTo>
                    <a:pt x="5007" y="2801"/>
                    <a:pt x="5088" y="2774"/>
                    <a:pt x="5175" y="2774"/>
                  </a:cubicBezTo>
                  <a:cubicBezTo>
                    <a:pt x="5204" y="2774"/>
                    <a:pt x="5234" y="2777"/>
                    <a:pt x="5263" y="2783"/>
                  </a:cubicBezTo>
                  <a:cubicBezTo>
                    <a:pt x="5502" y="2807"/>
                    <a:pt x="5764" y="2807"/>
                    <a:pt x="6073" y="2807"/>
                  </a:cubicBezTo>
                  <a:cubicBezTo>
                    <a:pt x="7097" y="2807"/>
                    <a:pt x="7954" y="2640"/>
                    <a:pt x="7954" y="2426"/>
                  </a:cubicBezTo>
                  <a:cubicBezTo>
                    <a:pt x="7954" y="2378"/>
                    <a:pt x="7907" y="2354"/>
                    <a:pt x="7835" y="2307"/>
                  </a:cubicBezTo>
                  <a:cubicBezTo>
                    <a:pt x="7573" y="2164"/>
                    <a:pt x="6883" y="2045"/>
                    <a:pt x="6049" y="2045"/>
                  </a:cubicBezTo>
                  <a:lnTo>
                    <a:pt x="6002" y="2045"/>
                  </a:lnTo>
                  <a:cubicBezTo>
                    <a:pt x="5954" y="2021"/>
                    <a:pt x="5954" y="1973"/>
                    <a:pt x="6025" y="1949"/>
                  </a:cubicBezTo>
                  <a:cubicBezTo>
                    <a:pt x="6478" y="1807"/>
                    <a:pt x="7002" y="1616"/>
                    <a:pt x="7407" y="1378"/>
                  </a:cubicBezTo>
                  <a:cubicBezTo>
                    <a:pt x="8359" y="830"/>
                    <a:pt x="8574" y="378"/>
                    <a:pt x="8145" y="116"/>
                  </a:cubicBezTo>
                  <a:cubicBezTo>
                    <a:pt x="8008" y="40"/>
                    <a:pt x="7834" y="0"/>
                    <a:pt x="7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44;p75">
              <a:extLst>
                <a:ext uri="{FF2B5EF4-FFF2-40B4-BE49-F238E27FC236}">
                  <a16:creationId xmlns:a16="http://schemas.microsoft.com/office/drawing/2014/main" id="{515D38F5-8AC4-4E00-A42D-067A6E45C663}"/>
                </a:ext>
              </a:extLst>
            </p:cNvPr>
            <p:cNvSpPr/>
            <p:nvPr/>
          </p:nvSpPr>
          <p:spPr>
            <a:xfrm>
              <a:off x="7263571" y="2128790"/>
              <a:ext cx="16276" cy="20214"/>
            </a:xfrm>
            <a:custGeom>
              <a:avLst/>
              <a:gdLst/>
              <a:ahLst/>
              <a:cxnLst/>
              <a:rect l="l" t="t" r="r" b="b"/>
              <a:pathLst>
                <a:path w="525" h="652" extrusionOk="0">
                  <a:moveTo>
                    <a:pt x="155" y="0"/>
                  </a:moveTo>
                  <a:cubicBezTo>
                    <a:pt x="65" y="0"/>
                    <a:pt x="1" y="67"/>
                    <a:pt x="1" y="171"/>
                  </a:cubicBezTo>
                  <a:cubicBezTo>
                    <a:pt x="1" y="338"/>
                    <a:pt x="120" y="552"/>
                    <a:pt x="263" y="624"/>
                  </a:cubicBezTo>
                  <a:cubicBezTo>
                    <a:pt x="300" y="642"/>
                    <a:pt x="336" y="651"/>
                    <a:pt x="368" y="651"/>
                  </a:cubicBezTo>
                  <a:cubicBezTo>
                    <a:pt x="460" y="651"/>
                    <a:pt x="525" y="580"/>
                    <a:pt x="525" y="457"/>
                  </a:cubicBezTo>
                  <a:cubicBezTo>
                    <a:pt x="525" y="314"/>
                    <a:pt x="406" y="100"/>
                    <a:pt x="263" y="28"/>
                  </a:cubicBezTo>
                  <a:cubicBezTo>
                    <a:pt x="224" y="9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45;p75">
              <a:extLst>
                <a:ext uri="{FF2B5EF4-FFF2-40B4-BE49-F238E27FC236}">
                  <a16:creationId xmlns:a16="http://schemas.microsoft.com/office/drawing/2014/main" id="{A7806EF5-3130-45FD-A150-CB383E1A5683}"/>
                </a:ext>
              </a:extLst>
            </p:cNvPr>
            <p:cNvSpPr/>
            <p:nvPr/>
          </p:nvSpPr>
          <p:spPr>
            <a:xfrm>
              <a:off x="7158753" y="2134091"/>
              <a:ext cx="118895" cy="78033"/>
            </a:xfrm>
            <a:custGeom>
              <a:avLst/>
              <a:gdLst/>
              <a:ahLst/>
              <a:cxnLst/>
              <a:rect l="l" t="t" r="r" b="b"/>
              <a:pathLst>
                <a:path w="3835" h="2517" extrusionOk="0">
                  <a:moveTo>
                    <a:pt x="3382" y="0"/>
                  </a:moveTo>
                  <a:lnTo>
                    <a:pt x="0" y="1882"/>
                  </a:lnTo>
                  <a:cubicBezTo>
                    <a:pt x="0" y="2096"/>
                    <a:pt x="167" y="2358"/>
                    <a:pt x="357" y="2477"/>
                  </a:cubicBezTo>
                  <a:cubicBezTo>
                    <a:pt x="413" y="2505"/>
                    <a:pt x="461" y="2516"/>
                    <a:pt x="505" y="2516"/>
                  </a:cubicBezTo>
                  <a:cubicBezTo>
                    <a:pt x="536" y="2516"/>
                    <a:pt x="566" y="2511"/>
                    <a:pt x="595" y="2501"/>
                  </a:cubicBezTo>
                  <a:cubicBezTo>
                    <a:pt x="1667" y="1810"/>
                    <a:pt x="2763" y="1143"/>
                    <a:pt x="3834" y="477"/>
                  </a:cubicBezTo>
                  <a:lnTo>
                    <a:pt x="3834" y="477"/>
                  </a:lnTo>
                  <a:cubicBezTo>
                    <a:pt x="3814" y="486"/>
                    <a:pt x="3791" y="492"/>
                    <a:pt x="3764" y="492"/>
                  </a:cubicBezTo>
                  <a:cubicBezTo>
                    <a:pt x="3727" y="492"/>
                    <a:pt x="3686" y="481"/>
                    <a:pt x="3644" y="453"/>
                  </a:cubicBezTo>
                  <a:cubicBezTo>
                    <a:pt x="3501" y="381"/>
                    <a:pt x="3382" y="167"/>
                    <a:pt x="3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46;p75">
              <a:extLst>
                <a:ext uri="{FF2B5EF4-FFF2-40B4-BE49-F238E27FC236}">
                  <a16:creationId xmlns:a16="http://schemas.microsoft.com/office/drawing/2014/main" id="{24EA5BC9-1089-406C-8D9C-C1776B2F23BB}"/>
                </a:ext>
              </a:extLst>
            </p:cNvPr>
            <p:cNvSpPr/>
            <p:nvPr/>
          </p:nvSpPr>
          <p:spPr>
            <a:xfrm>
              <a:off x="7158753" y="2128914"/>
              <a:ext cx="107796" cy="63524"/>
            </a:xfrm>
            <a:custGeom>
              <a:avLst/>
              <a:gdLst/>
              <a:ahLst/>
              <a:cxnLst/>
              <a:rect l="l" t="t" r="r" b="b"/>
              <a:pathLst>
                <a:path w="3477" h="2049" extrusionOk="0">
                  <a:moveTo>
                    <a:pt x="3477" y="1"/>
                  </a:moveTo>
                  <a:lnTo>
                    <a:pt x="3477" y="1"/>
                  </a:lnTo>
                  <a:cubicBezTo>
                    <a:pt x="3474" y="2"/>
                    <a:pt x="3472" y="3"/>
                    <a:pt x="3469" y="5"/>
                  </a:cubicBezTo>
                  <a:lnTo>
                    <a:pt x="3469" y="5"/>
                  </a:lnTo>
                  <a:cubicBezTo>
                    <a:pt x="3472" y="3"/>
                    <a:pt x="3474" y="2"/>
                    <a:pt x="3477" y="1"/>
                  </a:cubicBezTo>
                  <a:close/>
                  <a:moveTo>
                    <a:pt x="3469" y="5"/>
                  </a:moveTo>
                  <a:cubicBezTo>
                    <a:pt x="2353" y="623"/>
                    <a:pt x="1236" y="1217"/>
                    <a:pt x="95" y="1811"/>
                  </a:cubicBezTo>
                  <a:cubicBezTo>
                    <a:pt x="48" y="1858"/>
                    <a:pt x="0" y="1930"/>
                    <a:pt x="0" y="2049"/>
                  </a:cubicBezTo>
                  <a:lnTo>
                    <a:pt x="3382" y="167"/>
                  </a:lnTo>
                  <a:cubicBezTo>
                    <a:pt x="3382" y="100"/>
                    <a:pt x="3424" y="32"/>
                    <a:pt x="34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47;p75">
              <a:extLst>
                <a:ext uri="{FF2B5EF4-FFF2-40B4-BE49-F238E27FC236}">
                  <a16:creationId xmlns:a16="http://schemas.microsoft.com/office/drawing/2014/main" id="{C2AA26D8-7ED9-4461-92B8-4259E7B6CFEA}"/>
                </a:ext>
              </a:extLst>
            </p:cNvPr>
            <p:cNvSpPr/>
            <p:nvPr/>
          </p:nvSpPr>
          <p:spPr>
            <a:xfrm>
              <a:off x="7161698" y="2128418"/>
              <a:ext cx="118151" cy="83211"/>
            </a:xfrm>
            <a:custGeom>
              <a:avLst/>
              <a:gdLst/>
              <a:ahLst/>
              <a:cxnLst/>
              <a:rect l="l" t="t" r="r" b="b"/>
              <a:pathLst>
                <a:path w="3811" h="2684" extrusionOk="0">
                  <a:moveTo>
                    <a:pt x="3443" y="1"/>
                  </a:moveTo>
                  <a:cubicBezTo>
                    <a:pt x="3421" y="1"/>
                    <a:pt x="3402" y="7"/>
                    <a:pt x="3382" y="17"/>
                  </a:cubicBezTo>
                  <a:cubicBezTo>
                    <a:pt x="2263" y="636"/>
                    <a:pt x="1143" y="1231"/>
                    <a:pt x="0" y="1827"/>
                  </a:cubicBezTo>
                  <a:cubicBezTo>
                    <a:pt x="30" y="1817"/>
                    <a:pt x="60" y="1811"/>
                    <a:pt x="91" y="1811"/>
                  </a:cubicBezTo>
                  <a:cubicBezTo>
                    <a:pt x="135" y="1811"/>
                    <a:pt x="183" y="1822"/>
                    <a:pt x="238" y="1850"/>
                  </a:cubicBezTo>
                  <a:cubicBezTo>
                    <a:pt x="429" y="1969"/>
                    <a:pt x="596" y="2231"/>
                    <a:pt x="596" y="2446"/>
                  </a:cubicBezTo>
                  <a:cubicBezTo>
                    <a:pt x="596" y="2565"/>
                    <a:pt x="572" y="2636"/>
                    <a:pt x="500" y="2684"/>
                  </a:cubicBezTo>
                  <a:lnTo>
                    <a:pt x="3739" y="660"/>
                  </a:lnTo>
                  <a:cubicBezTo>
                    <a:pt x="3787" y="612"/>
                    <a:pt x="3811" y="564"/>
                    <a:pt x="3811" y="469"/>
                  </a:cubicBezTo>
                  <a:cubicBezTo>
                    <a:pt x="3811" y="326"/>
                    <a:pt x="3692" y="112"/>
                    <a:pt x="3549" y="40"/>
                  </a:cubicBezTo>
                  <a:cubicBezTo>
                    <a:pt x="3507" y="13"/>
                    <a:pt x="3473" y="1"/>
                    <a:pt x="3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48;p75">
              <a:extLst>
                <a:ext uri="{FF2B5EF4-FFF2-40B4-BE49-F238E27FC236}">
                  <a16:creationId xmlns:a16="http://schemas.microsoft.com/office/drawing/2014/main" id="{4EBBBB83-D1D9-4651-99D7-51697A8B478B}"/>
                </a:ext>
              </a:extLst>
            </p:cNvPr>
            <p:cNvSpPr/>
            <p:nvPr/>
          </p:nvSpPr>
          <p:spPr>
            <a:xfrm>
              <a:off x="7158753" y="2184624"/>
              <a:ext cx="21423" cy="27406"/>
            </a:xfrm>
            <a:custGeom>
              <a:avLst/>
              <a:gdLst/>
              <a:ahLst/>
              <a:cxnLst/>
              <a:rect l="l" t="t" r="r" b="b"/>
              <a:pathLst>
                <a:path w="691" h="884" extrusionOk="0">
                  <a:moveTo>
                    <a:pt x="195" y="0"/>
                  </a:moveTo>
                  <a:cubicBezTo>
                    <a:pt x="78" y="0"/>
                    <a:pt x="0" y="94"/>
                    <a:pt x="0" y="252"/>
                  </a:cubicBezTo>
                  <a:cubicBezTo>
                    <a:pt x="0" y="466"/>
                    <a:pt x="167" y="728"/>
                    <a:pt x="357" y="847"/>
                  </a:cubicBezTo>
                  <a:cubicBezTo>
                    <a:pt x="407" y="872"/>
                    <a:pt x="454" y="884"/>
                    <a:pt x="496" y="884"/>
                  </a:cubicBezTo>
                  <a:cubicBezTo>
                    <a:pt x="613" y="884"/>
                    <a:pt x="691" y="791"/>
                    <a:pt x="691" y="633"/>
                  </a:cubicBezTo>
                  <a:cubicBezTo>
                    <a:pt x="691" y="418"/>
                    <a:pt x="524" y="156"/>
                    <a:pt x="333" y="37"/>
                  </a:cubicBezTo>
                  <a:cubicBezTo>
                    <a:pt x="283" y="12"/>
                    <a:pt x="237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49;p75">
              <a:extLst>
                <a:ext uri="{FF2B5EF4-FFF2-40B4-BE49-F238E27FC236}">
                  <a16:creationId xmlns:a16="http://schemas.microsoft.com/office/drawing/2014/main" id="{BA986418-157D-427E-BC58-6A463344A5D9}"/>
                </a:ext>
              </a:extLst>
            </p:cNvPr>
            <p:cNvSpPr/>
            <p:nvPr/>
          </p:nvSpPr>
          <p:spPr>
            <a:xfrm>
              <a:off x="7266547" y="2023352"/>
              <a:ext cx="180156" cy="118895"/>
            </a:xfrm>
            <a:custGeom>
              <a:avLst/>
              <a:gdLst/>
              <a:ahLst/>
              <a:cxnLst/>
              <a:rect l="l" t="t" r="r" b="b"/>
              <a:pathLst>
                <a:path w="5811" h="3835" extrusionOk="0">
                  <a:moveTo>
                    <a:pt x="3834" y="0"/>
                  </a:moveTo>
                  <a:lnTo>
                    <a:pt x="3858" y="1239"/>
                  </a:lnTo>
                  <a:cubicBezTo>
                    <a:pt x="3358" y="1524"/>
                    <a:pt x="3048" y="1715"/>
                    <a:pt x="2691" y="1905"/>
                  </a:cubicBezTo>
                  <a:lnTo>
                    <a:pt x="2096" y="715"/>
                  </a:lnTo>
                  <a:lnTo>
                    <a:pt x="2453" y="2048"/>
                  </a:lnTo>
                  <a:cubicBezTo>
                    <a:pt x="2072" y="2263"/>
                    <a:pt x="1619" y="2524"/>
                    <a:pt x="881" y="2929"/>
                  </a:cubicBezTo>
                  <a:lnTo>
                    <a:pt x="357" y="1739"/>
                  </a:lnTo>
                  <a:lnTo>
                    <a:pt x="619" y="3072"/>
                  </a:lnTo>
                  <a:cubicBezTo>
                    <a:pt x="429" y="3167"/>
                    <a:pt x="214" y="3287"/>
                    <a:pt x="0" y="3406"/>
                  </a:cubicBezTo>
                  <a:lnTo>
                    <a:pt x="48" y="3406"/>
                  </a:lnTo>
                  <a:cubicBezTo>
                    <a:pt x="95" y="3406"/>
                    <a:pt x="119" y="3406"/>
                    <a:pt x="167" y="3429"/>
                  </a:cubicBezTo>
                  <a:lnTo>
                    <a:pt x="191" y="3429"/>
                  </a:lnTo>
                  <a:cubicBezTo>
                    <a:pt x="238" y="3477"/>
                    <a:pt x="262" y="3763"/>
                    <a:pt x="310" y="3834"/>
                  </a:cubicBezTo>
                  <a:lnTo>
                    <a:pt x="1095" y="3287"/>
                  </a:lnTo>
                  <a:lnTo>
                    <a:pt x="2905" y="3334"/>
                  </a:lnTo>
                  <a:lnTo>
                    <a:pt x="2905" y="3334"/>
                  </a:lnTo>
                  <a:lnTo>
                    <a:pt x="1429" y="3072"/>
                  </a:lnTo>
                  <a:lnTo>
                    <a:pt x="2786" y="2167"/>
                  </a:lnTo>
                  <a:lnTo>
                    <a:pt x="4620" y="2334"/>
                  </a:lnTo>
                  <a:lnTo>
                    <a:pt x="3096" y="1977"/>
                  </a:lnTo>
                  <a:lnTo>
                    <a:pt x="4096" y="1286"/>
                  </a:lnTo>
                  <a:lnTo>
                    <a:pt x="5811" y="1286"/>
                  </a:lnTo>
                  <a:lnTo>
                    <a:pt x="4382" y="1096"/>
                  </a:lnTo>
                  <a:lnTo>
                    <a:pt x="5668" y="262"/>
                  </a:lnTo>
                  <a:lnTo>
                    <a:pt x="5668" y="262"/>
                  </a:lnTo>
                  <a:cubicBezTo>
                    <a:pt x="4977" y="619"/>
                    <a:pt x="4501" y="881"/>
                    <a:pt x="4096" y="1119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741;p41">
            <a:extLst>
              <a:ext uri="{FF2B5EF4-FFF2-40B4-BE49-F238E27FC236}">
                <a16:creationId xmlns:a16="http://schemas.microsoft.com/office/drawing/2014/main" id="{5F12766B-2F31-4C45-8643-312058B77F61}"/>
              </a:ext>
            </a:extLst>
          </p:cNvPr>
          <p:cNvGrpSpPr/>
          <p:nvPr/>
        </p:nvGrpSpPr>
        <p:grpSpPr>
          <a:xfrm flipH="1">
            <a:off x="4062431" y="2838627"/>
            <a:ext cx="913606" cy="584775"/>
            <a:chOff x="5028350" y="1751100"/>
            <a:chExt cx="1007650" cy="606550"/>
          </a:xfrm>
        </p:grpSpPr>
        <p:sp>
          <p:nvSpPr>
            <p:cNvPr id="37" name="Google Shape;2742;p41">
              <a:extLst>
                <a:ext uri="{FF2B5EF4-FFF2-40B4-BE49-F238E27FC236}">
                  <a16:creationId xmlns:a16="http://schemas.microsoft.com/office/drawing/2014/main" id="{527F9694-F464-4884-A6D8-5E2ED17AFCCE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43;p41">
              <a:extLst>
                <a:ext uri="{FF2B5EF4-FFF2-40B4-BE49-F238E27FC236}">
                  <a16:creationId xmlns:a16="http://schemas.microsoft.com/office/drawing/2014/main" id="{A9184418-FCE5-42C4-9772-F4CA91043EF4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44;p41">
              <a:extLst>
                <a:ext uri="{FF2B5EF4-FFF2-40B4-BE49-F238E27FC236}">
                  <a16:creationId xmlns:a16="http://schemas.microsoft.com/office/drawing/2014/main" id="{DEE6FC99-2F28-49D6-AF6B-004FE547DF0A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45;p41">
              <a:extLst>
                <a:ext uri="{FF2B5EF4-FFF2-40B4-BE49-F238E27FC236}">
                  <a16:creationId xmlns:a16="http://schemas.microsoft.com/office/drawing/2014/main" id="{A6419374-D105-4DD2-BEDB-8A79CDF86F5C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46;p41">
              <a:extLst>
                <a:ext uri="{FF2B5EF4-FFF2-40B4-BE49-F238E27FC236}">
                  <a16:creationId xmlns:a16="http://schemas.microsoft.com/office/drawing/2014/main" id="{09F32EDF-64FA-4652-A6DA-8904E33D9E3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47;p41">
              <a:extLst>
                <a:ext uri="{FF2B5EF4-FFF2-40B4-BE49-F238E27FC236}">
                  <a16:creationId xmlns:a16="http://schemas.microsoft.com/office/drawing/2014/main" id="{59AE0241-8A2F-4A6D-BD01-E29CDC99D75C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48;p41">
              <a:extLst>
                <a:ext uri="{FF2B5EF4-FFF2-40B4-BE49-F238E27FC236}">
                  <a16:creationId xmlns:a16="http://schemas.microsoft.com/office/drawing/2014/main" id="{A8773064-3634-472E-9164-37660336A5ED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49;p41">
              <a:extLst>
                <a:ext uri="{FF2B5EF4-FFF2-40B4-BE49-F238E27FC236}">
                  <a16:creationId xmlns:a16="http://schemas.microsoft.com/office/drawing/2014/main" id="{9BD1DA70-B721-43D6-B285-C4468339E4BB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41">
              <a:extLst>
                <a:ext uri="{FF2B5EF4-FFF2-40B4-BE49-F238E27FC236}">
                  <a16:creationId xmlns:a16="http://schemas.microsoft.com/office/drawing/2014/main" id="{7CBC21ED-E316-4FF5-BC09-87A927525085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51;p41">
              <a:extLst>
                <a:ext uri="{FF2B5EF4-FFF2-40B4-BE49-F238E27FC236}">
                  <a16:creationId xmlns:a16="http://schemas.microsoft.com/office/drawing/2014/main" id="{34F50BD2-39F9-4128-B717-013FD43A0EE2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52;p41">
              <a:extLst>
                <a:ext uri="{FF2B5EF4-FFF2-40B4-BE49-F238E27FC236}">
                  <a16:creationId xmlns:a16="http://schemas.microsoft.com/office/drawing/2014/main" id="{DA990539-6CD2-4790-AF6C-35E43F0A81B2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53;p41">
              <a:extLst>
                <a:ext uri="{FF2B5EF4-FFF2-40B4-BE49-F238E27FC236}">
                  <a16:creationId xmlns:a16="http://schemas.microsoft.com/office/drawing/2014/main" id="{0BA6A970-BEEE-4CBD-A3FB-DF2E4D4BFBB2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54;p41">
              <a:extLst>
                <a:ext uri="{FF2B5EF4-FFF2-40B4-BE49-F238E27FC236}">
                  <a16:creationId xmlns:a16="http://schemas.microsoft.com/office/drawing/2014/main" id="{E10E05E7-D41B-49CF-B403-6BC5CACACBAC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55;p41">
              <a:extLst>
                <a:ext uri="{FF2B5EF4-FFF2-40B4-BE49-F238E27FC236}">
                  <a16:creationId xmlns:a16="http://schemas.microsoft.com/office/drawing/2014/main" id="{DDBAA1D3-F517-4198-8357-E3A9645034CF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56;p41">
              <a:extLst>
                <a:ext uri="{FF2B5EF4-FFF2-40B4-BE49-F238E27FC236}">
                  <a16:creationId xmlns:a16="http://schemas.microsoft.com/office/drawing/2014/main" id="{E368D56C-8E4F-49CD-902D-C1C71C346ACA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57;p41">
              <a:extLst>
                <a:ext uri="{FF2B5EF4-FFF2-40B4-BE49-F238E27FC236}">
                  <a16:creationId xmlns:a16="http://schemas.microsoft.com/office/drawing/2014/main" id="{C057048A-515F-4051-8C27-A120DA3DC33A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58;p41">
              <a:extLst>
                <a:ext uri="{FF2B5EF4-FFF2-40B4-BE49-F238E27FC236}">
                  <a16:creationId xmlns:a16="http://schemas.microsoft.com/office/drawing/2014/main" id="{FA724BC8-B4D1-4EDE-8346-0F77A9B3EA72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7996;p76">
            <a:extLst>
              <a:ext uri="{FF2B5EF4-FFF2-40B4-BE49-F238E27FC236}">
                <a16:creationId xmlns:a16="http://schemas.microsoft.com/office/drawing/2014/main" id="{6B620191-475D-4B70-9C63-7B0D5BBB8D47}"/>
              </a:ext>
            </a:extLst>
          </p:cNvPr>
          <p:cNvGrpSpPr/>
          <p:nvPr/>
        </p:nvGrpSpPr>
        <p:grpSpPr>
          <a:xfrm>
            <a:off x="186991" y="2752642"/>
            <a:ext cx="221441" cy="363139"/>
            <a:chOff x="4805985" y="2307461"/>
            <a:chExt cx="221441" cy="363139"/>
          </a:xfrm>
        </p:grpSpPr>
        <p:sp>
          <p:nvSpPr>
            <p:cNvPr id="55" name="Google Shape;7997;p76">
              <a:extLst>
                <a:ext uri="{FF2B5EF4-FFF2-40B4-BE49-F238E27FC236}">
                  <a16:creationId xmlns:a16="http://schemas.microsoft.com/office/drawing/2014/main" id="{90EA4261-EC71-419A-93F1-515A86E5EACC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98;p76">
              <a:extLst>
                <a:ext uri="{FF2B5EF4-FFF2-40B4-BE49-F238E27FC236}">
                  <a16:creationId xmlns:a16="http://schemas.microsoft.com/office/drawing/2014/main" id="{759A1949-7BE4-40CD-8EE6-10AEDA3CA54D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7996;p76">
            <a:extLst>
              <a:ext uri="{FF2B5EF4-FFF2-40B4-BE49-F238E27FC236}">
                <a16:creationId xmlns:a16="http://schemas.microsoft.com/office/drawing/2014/main" id="{20A88866-FF5C-46D5-A8C5-20A8792D9540}"/>
              </a:ext>
            </a:extLst>
          </p:cNvPr>
          <p:cNvGrpSpPr/>
          <p:nvPr/>
        </p:nvGrpSpPr>
        <p:grpSpPr>
          <a:xfrm>
            <a:off x="6131510" y="1141431"/>
            <a:ext cx="221441" cy="363139"/>
            <a:chOff x="4805985" y="2307461"/>
            <a:chExt cx="221441" cy="363139"/>
          </a:xfrm>
        </p:grpSpPr>
        <p:sp>
          <p:nvSpPr>
            <p:cNvPr id="61" name="Google Shape;7997;p76">
              <a:extLst>
                <a:ext uri="{FF2B5EF4-FFF2-40B4-BE49-F238E27FC236}">
                  <a16:creationId xmlns:a16="http://schemas.microsoft.com/office/drawing/2014/main" id="{2D66A0C9-105E-4D53-A124-74D5C966CB78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998;p76">
              <a:extLst>
                <a:ext uri="{FF2B5EF4-FFF2-40B4-BE49-F238E27FC236}">
                  <a16:creationId xmlns:a16="http://schemas.microsoft.com/office/drawing/2014/main" id="{1EEBBFAD-8C3B-4874-9FE5-F9663F47FF93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676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54C80C-0591-41DD-926B-20C709D6B2BD}"/>
              </a:ext>
            </a:extLst>
          </p:cNvPr>
          <p:cNvSpPr txBox="1"/>
          <p:nvPr/>
        </p:nvSpPr>
        <p:spPr>
          <a:xfrm>
            <a:off x="0" y="1802309"/>
            <a:ext cx="9569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Bookman Old Style" panose="02050604050505020204" pitchFamily="18" charset="0"/>
              </a:rPr>
              <a:t>Спасибо за 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6AF294-8DE0-48FF-868C-7A699C1B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1424" y="2686133"/>
            <a:ext cx="2531795" cy="25317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3C039F-20ED-41D9-9F73-33B8E3D6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388" y="2187029"/>
            <a:ext cx="2060627" cy="29568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026669-CF4C-4F41-80FB-206F715F8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317" y="2346463"/>
            <a:ext cx="2877561" cy="2871465"/>
          </a:xfrm>
          <a:prstGeom prst="rect">
            <a:avLst/>
          </a:prstGeom>
        </p:spPr>
      </p:pic>
      <p:grpSp>
        <p:nvGrpSpPr>
          <p:cNvPr id="10" name="Google Shape;3262;p45">
            <a:extLst>
              <a:ext uri="{FF2B5EF4-FFF2-40B4-BE49-F238E27FC236}">
                <a16:creationId xmlns:a16="http://schemas.microsoft.com/office/drawing/2014/main" id="{EB528083-66AB-44FB-8368-F645F725094C}"/>
              </a:ext>
            </a:extLst>
          </p:cNvPr>
          <p:cNvGrpSpPr/>
          <p:nvPr/>
        </p:nvGrpSpPr>
        <p:grpSpPr>
          <a:xfrm>
            <a:off x="3967683" y="2923953"/>
            <a:ext cx="848865" cy="664335"/>
            <a:chOff x="457700" y="536404"/>
            <a:chExt cx="509592" cy="311074"/>
          </a:xfrm>
        </p:grpSpPr>
        <p:sp>
          <p:nvSpPr>
            <p:cNvPr id="11" name="Google Shape;3263;p45">
              <a:extLst>
                <a:ext uri="{FF2B5EF4-FFF2-40B4-BE49-F238E27FC236}">
                  <a16:creationId xmlns:a16="http://schemas.microsoft.com/office/drawing/2014/main" id="{2143B447-0B63-4D6D-A079-4CBE1BE41DD0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4;p45">
              <a:extLst>
                <a:ext uri="{FF2B5EF4-FFF2-40B4-BE49-F238E27FC236}">
                  <a16:creationId xmlns:a16="http://schemas.microsoft.com/office/drawing/2014/main" id="{9EF6E019-7652-4B4B-BB3C-99E6634B01D7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5;p45">
              <a:extLst>
                <a:ext uri="{FF2B5EF4-FFF2-40B4-BE49-F238E27FC236}">
                  <a16:creationId xmlns:a16="http://schemas.microsoft.com/office/drawing/2014/main" id="{3379F5C2-F401-4F55-A93E-12AD6DDD099D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66;p45">
              <a:extLst>
                <a:ext uri="{FF2B5EF4-FFF2-40B4-BE49-F238E27FC236}">
                  <a16:creationId xmlns:a16="http://schemas.microsoft.com/office/drawing/2014/main" id="{B171ADFF-E40F-46F4-BA79-4F3EF470FB7C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67;p45">
              <a:extLst>
                <a:ext uri="{FF2B5EF4-FFF2-40B4-BE49-F238E27FC236}">
                  <a16:creationId xmlns:a16="http://schemas.microsoft.com/office/drawing/2014/main" id="{37092B9F-02B0-434D-95AD-78EB2346F6B9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68;p45">
              <a:extLst>
                <a:ext uri="{FF2B5EF4-FFF2-40B4-BE49-F238E27FC236}">
                  <a16:creationId xmlns:a16="http://schemas.microsoft.com/office/drawing/2014/main" id="{B1B7ACF6-F7DF-49B4-AFB5-618761F27B7F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9;p45">
              <a:extLst>
                <a:ext uri="{FF2B5EF4-FFF2-40B4-BE49-F238E27FC236}">
                  <a16:creationId xmlns:a16="http://schemas.microsoft.com/office/drawing/2014/main" id="{51B9C9D3-91AA-44C5-A040-766914B4B569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0;p45">
              <a:extLst>
                <a:ext uri="{FF2B5EF4-FFF2-40B4-BE49-F238E27FC236}">
                  <a16:creationId xmlns:a16="http://schemas.microsoft.com/office/drawing/2014/main" id="{FE07E4B4-5D9B-4198-A9A6-43560125A643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1;p45">
              <a:extLst>
                <a:ext uri="{FF2B5EF4-FFF2-40B4-BE49-F238E27FC236}">
                  <a16:creationId xmlns:a16="http://schemas.microsoft.com/office/drawing/2014/main" id="{F085B4F5-B436-4FA4-941B-A546CF61946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2;p45">
              <a:extLst>
                <a:ext uri="{FF2B5EF4-FFF2-40B4-BE49-F238E27FC236}">
                  <a16:creationId xmlns:a16="http://schemas.microsoft.com/office/drawing/2014/main" id="{58888A0F-DCE7-46C9-82CC-E2C60CE290B2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3;p45">
              <a:extLst>
                <a:ext uri="{FF2B5EF4-FFF2-40B4-BE49-F238E27FC236}">
                  <a16:creationId xmlns:a16="http://schemas.microsoft.com/office/drawing/2014/main" id="{1DDBEF26-E0C9-42C9-90E0-123EDEF1112E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4;p45">
              <a:extLst>
                <a:ext uri="{FF2B5EF4-FFF2-40B4-BE49-F238E27FC236}">
                  <a16:creationId xmlns:a16="http://schemas.microsoft.com/office/drawing/2014/main" id="{9C639D79-AB76-4BF6-8A83-549004C8F4D7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5;p45">
              <a:extLst>
                <a:ext uri="{FF2B5EF4-FFF2-40B4-BE49-F238E27FC236}">
                  <a16:creationId xmlns:a16="http://schemas.microsoft.com/office/drawing/2014/main" id="{31225D7F-2EC6-4DFE-AE2B-658B418C2663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76;p45">
              <a:extLst>
                <a:ext uri="{FF2B5EF4-FFF2-40B4-BE49-F238E27FC236}">
                  <a16:creationId xmlns:a16="http://schemas.microsoft.com/office/drawing/2014/main" id="{0FF8EF16-69E9-45E4-B390-E39F766856D9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77;p45">
              <a:extLst>
                <a:ext uri="{FF2B5EF4-FFF2-40B4-BE49-F238E27FC236}">
                  <a16:creationId xmlns:a16="http://schemas.microsoft.com/office/drawing/2014/main" id="{06D76558-5F0D-4FAD-9861-CC725C31D48D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78;p45">
              <a:extLst>
                <a:ext uri="{FF2B5EF4-FFF2-40B4-BE49-F238E27FC236}">
                  <a16:creationId xmlns:a16="http://schemas.microsoft.com/office/drawing/2014/main" id="{8ADE1A39-3071-4F4F-9062-0A9CCC86E4A6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9;p45">
              <a:extLst>
                <a:ext uri="{FF2B5EF4-FFF2-40B4-BE49-F238E27FC236}">
                  <a16:creationId xmlns:a16="http://schemas.microsoft.com/office/drawing/2014/main" id="{5DD66850-5C01-4A2D-8E31-850CD6DB13A3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0;p45">
              <a:extLst>
                <a:ext uri="{FF2B5EF4-FFF2-40B4-BE49-F238E27FC236}">
                  <a16:creationId xmlns:a16="http://schemas.microsoft.com/office/drawing/2014/main" id="{C52A4692-C872-49DB-952D-0A50A10EF6ED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1;p45">
              <a:extLst>
                <a:ext uri="{FF2B5EF4-FFF2-40B4-BE49-F238E27FC236}">
                  <a16:creationId xmlns:a16="http://schemas.microsoft.com/office/drawing/2014/main" id="{EC1275B4-1AFA-4F5D-855A-90B52EE491BB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2;p45">
              <a:extLst>
                <a:ext uri="{FF2B5EF4-FFF2-40B4-BE49-F238E27FC236}">
                  <a16:creationId xmlns:a16="http://schemas.microsoft.com/office/drawing/2014/main" id="{1EF8CCAE-AC20-4690-A643-AC3657490964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3;p45">
              <a:extLst>
                <a:ext uri="{FF2B5EF4-FFF2-40B4-BE49-F238E27FC236}">
                  <a16:creationId xmlns:a16="http://schemas.microsoft.com/office/drawing/2014/main" id="{AAE0A92A-96E1-4FB2-ABCE-334D9C37E167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84;p45">
              <a:extLst>
                <a:ext uri="{FF2B5EF4-FFF2-40B4-BE49-F238E27FC236}">
                  <a16:creationId xmlns:a16="http://schemas.microsoft.com/office/drawing/2014/main" id="{C271D617-82E6-4A0A-A0FF-695B127A0BE1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5;p45">
              <a:extLst>
                <a:ext uri="{FF2B5EF4-FFF2-40B4-BE49-F238E27FC236}">
                  <a16:creationId xmlns:a16="http://schemas.microsoft.com/office/drawing/2014/main" id="{5D3EBCF1-31C2-4AD3-B572-8B4A658E9CC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6;p45">
              <a:extLst>
                <a:ext uri="{FF2B5EF4-FFF2-40B4-BE49-F238E27FC236}">
                  <a16:creationId xmlns:a16="http://schemas.microsoft.com/office/drawing/2014/main" id="{A69C6C6C-0555-4A16-AEBA-83F69C34C2B7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87;p45">
              <a:extLst>
                <a:ext uri="{FF2B5EF4-FFF2-40B4-BE49-F238E27FC236}">
                  <a16:creationId xmlns:a16="http://schemas.microsoft.com/office/drawing/2014/main" id="{1B89F3A3-CD42-48E0-8EDA-45924F5357E8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7996;p76">
            <a:extLst>
              <a:ext uri="{FF2B5EF4-FFF2-40B4-BE49-F238E27FC236}">
                <a16:creationId xmlns:a16="http://schemas.microsoft.com/office/drawing/2014/main" id="{DA01FAB1-BE19-4FFC-B386-6034835BC227}"/>
              </a:ext>
            </a:extLst>
          </p:cNvPr>
          <p:cNvGrpSpPr/>
          <p:nvPr/>
        </p:nvGrpSpPr>
        <p:grpSpPr>
          <a:xfrm>
            <a:off x="3805312" y="176279"/>
            <a:ext cx="221441" cy="363139"/>
            <a:chOff x="4805985" y="2307461"/>
            <a:chExt cx="221441" cy="363139"/>
          </a:xfrm>
        </p:grpSpPr>
        <p:sp>
          <p:nvSpPr>
            <p:cNvPr id="37" name="Google Shape;7997;p76">
              <a:extLst>
                <a:ext uri="{FF2B5EF4-FFF2-40B4-BE49-F238E27FC236}">
                  <a16:creationId xmlns:a16="http://schemas.microsoft.com/office/drawing/2014/main" id="{79CF3E25-8049-46E3-B749-5333DC17B4F8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98;p76">
              <a:extLst>
                <a:ext uri="{FF2B5EF4-FFF2-40B4-BE49-F238E27FC236}">
                  <a16:creationId xmlns:a16="http://schemas.microsoft.com/office/drawing/2014/main" id="{DCA672BD-4284-4E8D-B49C-1F8763B47296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756;p76">
            <a:extLst>
              <a:ext uri="{FF2B5EF4-FFF2-40B4-BE49-F238E27FC236}">
                <a16:creationId xmlns:a16="http://schemas.microsoft.com/office/drawing/2014/main" id="{0E13D6C0-6887-4725-8D70-93D3C334CA2C}"/>
              </a:ext>
            </a:extLst>
          </p:cNvPr>
          <p:cNvGrpSpPr/>
          <p:nvPr/>
        </p:nvGrpSpPr>
        <p:grpSpPr>
          <a:xfrm>
            <a:off x="6242070" y="539417"/>
            <a:ext cx="350618" cy="363511"/>
            <a:chOff x="6590560" y="3460649"/>
            <a:chExt cx="350618" cy="363511"/>
          </a:xfrm>
        </p:grpSpPr>
        <p:sp>
          <p:nvSpPr>
            <p:cNvPr id="40" name="Google Shape;8757;p76">
              <a:extLst>
                <a:ext uri="{FF2B5EF4-FFF2-40B4-BE49-F238E27FC236}">
                  <a16:creationId xmlns:a16="http://schemas.microsoft.com/office/drawing/2014/main" id="{F860EB0F-7D08-4BE0-9F19-F7929C382417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58;p76">
              <a:extLst>
                <a:ext uri="{FF2B5EF4-FFF2-40B4-BE49-F238E27FC236}">
                  <a16:creationId xmlns:a16="http://schemas.microsoft.com/office/drawing/2014/main" id="{394B551F-4448-4BAA-91D1-1BB5698F4550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524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41"/>
          <p:cNvSpPr txBox="1">
            <a:spLocks noGrp="1"/>
          </p:cNvSpPr>
          <p:nvPr>
            <p:ph type="body" idx="1"/>
          </p:nvPr>
        </p:nvSpPr>
        <p:spPr>
          <a:xfrm>
            <a:off x="237183" y="1595640"/>
            <a:ext cx="4634417" cy="22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6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Sokoban</a:t>
            </a:r>
            <a:r>
              <a:rPr lang="ru-RU" sz="16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6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Soko-Ban</a:t>
            </a:r>
            <a:r>
              <a:rPr lang="ru-RU" sz="16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яп. </a:t>
            </a:r>
            <a:r>
              <a:rPr lang="en-US" sz="16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MS Gothic" panose="020B0609070205080204" pitchFamily="49" charset="-128"/>
              </a:rPr>
              <a:t>倉庫番</a:t>
            </a:r>
            <a:r>
              <a:rPr lang="ru-RU" sz="16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сокобан</a:t>
            </a:r>
            <a:r>
              <a:rPr lang="ru-RU" sz="16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кладовщик) — двухмерная компьютерная игра-головоломка, в которой игроку необходимо расставить ящики по обозначенным местам лабиринта.</a:t>
            </a:r>
          </a:p>
        </p:txBody>
      </p:sp>
      <p:grpSp>
        <p:nvGrpSpPr>
          <p:cNvPr id="2732" name="Google Shape;2732;p41"/>
          <p:cNvGrpSpPr/>
          <p:nvPr/>
        </p:nvGrpSpPr>
        <p:grpSpPr>
          <a:xfrm>
            <a:off x="980692" y="643627"/>
            <a:ext cx="243987" cy="339453"/>
            <a:chOff x="4661686" y="366694"/>
            <a:chExt cx="243987" cy="339453"/>
          </a:xfrm>
        </p:grpSpPr>
        <p:sp>
          <p:nvSpPr>
            <p:cNvPr id="2733" name="Google Shape;2733;p41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1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1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1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1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1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9" name="Google Shape;2739;p41"/>
          <p:cNvSpPr/>
          <p:nvPr/>
        </p:nvSpPr>
        <p:spPr>
          <a:xfrm>
            <a:off x="6989175" y="1012288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41"/>
          <p:cNvSpPr/>
          <p:nvPr/>
        </p:nvSpPr>
        <p:spPr>
          <a:xfrm>
            <a:off x="7996200" y="2586713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1" name="Google Shape;2741;p41"/>
          <p:cNvGrpSpPr/>
          <p:nvPr/>
        </p:nvGrpSpPr>
        <p:grpSpPr>
          <a:xfrm flipH="1">
            <a:off x="2299606" y="910133"/>
            <a:ext cx="509569" cy="306732"/>
            <a:chOff x="5028350" y="1751100"/>
            <a:chExt cx="1007650" cy="606550"/>
          </a:xfrm>
        </p:grpSpPr>
        <p:sp>
          <p:nvSpPr>
            <p:cNvPr id="2742" name="Google Shape;2742;p41"/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1"/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1"/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1"/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1"/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1"/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1"/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1"/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1"/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1"/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1"/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1"/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1"/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1"/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1"/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9" name="Google Shape;2759;p41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41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41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2" name="Google Shape;2762;p41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41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4" name="Google Shape;2764;p41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41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6" name="Google Shape;2766;p41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41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8" name="Google Shape;2768;p41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41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0" name="Google Shape;2770;p41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1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1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1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4" name="Google Shape;2774;p41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2775" name="Google Shape;2775;p41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0" name="Google Shape;2780;p41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2781" name="Google Shape;2781;p41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41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2785" name="Google Shape;2785;p41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4" name="Google Shape;2794;p41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41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41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7" name="Google Shape;2797;p41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2798" name="Google Shape;2798;p41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Google Shape;2800;p41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2801" name="Google Shape;2801;p41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2657;p40">
            <a:extLst>
              <a:ext uri="{FF2B5EF4-FFF2-40B4-BE49-F238E27FC236}">
                <a16:creationId xmlns:a16="http://schemas.microsoft.com/office/drawing/2014/main" id="{77912C12-2C5B-4858-9BC7-269BA4EE709F}"/>
              </a:ext>
            </a:extLst>
          </p:cNvPr>
          <p:cNvGrpSpPr/>
          <p:nvPr/>
        </p:nvGrpSpPr>
        <p:grpSpPr>
          <a:xfrm>
            <a:off x="7371168" y="685594"/>
            <a:ext cx="742482" cy="594924"/>
            <a:chOff x="4458400" y="2657663"/>
            <a:chExt cx="945475" cy="757575"/>
          </a:xfrm>
        </p:grpSpPr>
        <p:sp>
          <p:nvSpPr>
            <p:cNvPr id="92" name="Google Shape;2658;p40">
              <a:extLst>
                <a:ext uri="{FF2B5EF4-FFF2-40B4-BE49-F238E27FC236}">
                  <a16:creationId xmlns:a16="http://schemas.microsoft.com/office/drawing/2014/main" id="{98869732-B657-4DC7-98D8-4729F2D90CC4}"/>
                </a:ext>
              </a:extLst>
            </p:cNvPr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59;p40">
              <a:extLst>
                <a:ext uri="{FF2B5EF4-FFF2-40B4-BE49-F238E27FC236}">
                  <a16:creationId xmlns:a16="http://schemas.microsoft.com/office/drawing/2014/main" id="{973B9874-CF95-4C5D-AB5B-6B2DC5D4F4A4}"/>
                </a:ext>
              </a:extLst>
            </p:cNvPr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60;p40">
              <a:extLst>
                <a:ext uri="{FF2B5EF4-FFF2-40B4-BE49-F238E27FC236}">
                  <a16:creationId xmlns:a16="http://schemas.microsoft.com/office/drawing/2014/main" id="{A43B0112-DF27-4C38-B599-582FCA68838D}"/>
                </a:ext>
              </a:extLst>
            </p:cNvPr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8756;p76">
            <a:extLst>
              <a:ext uri="{FF2B5EF4-FFF2-40B4-BE49-F238E27FC236}">
                <a16:creationId xmlns:a16="http://schemas.microsoft.com/office/drawing/2014/main" id="{986E6E1A-0D95-4C05-BC43-68B2F425F4E7}"/>
              </a:ext>
            </a:extLst>
          </p:cNvPr>
          <p:cNvGrpSpPr/>
          <p:nvPr/>
        </p:nvGrpSpPr>
        <p:grpSpPr>
          <a:xfrm>
            <a:off x="8779904" y="280116"/>
            <a:ext cx="350618" cy="363511"/>
            <a:chOff x="6590560" y="3460649"/>
            <a:chExt cx="350618" cy="363511"/>
          </a:xfrm>
        </p:grpSpPr>
        <p:sp>
          <p:nvSpPr>
            <p:cNvPr id="96" name="Google Shape;8757;p76">
              <a:extLst>
                <a:ext uri="{FF2B5EF4-FFF2-40B4-BE49-F238E27FC236}">
                  <a16:creationId xmlns:a16="http://schemas.microsoft.com/office/drawing/2014/main" id="{388BA581-D576-4EE8-8E35-F09C22053FB9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758;p76">
              <a:extLst>
                <a:ext uri="{FF2B5EF4-FFF2-40B4-BE49-F238E27FC236}">
                  <a16:creationId xmlns:a16="http://schemas.microsoft.com/office/drawing/2014/main" id="{02DA28A0-3B13-432E-9C69-4BB8AE48F41B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87EAC6F1-5644-4D99-8F5F-658DFC3F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" b="98899" l="875" r="99750">
                        <a14:foregroundMark x1="16875" y1="23670" x2="54125" y2="13578"/>
                        <a14:foregroundMark x1="54125" y1="13578" x2="59375" y2="13578"/>
                        <a14:foregroundMark x1="28750" y1="10826" x2="45750" y2="8440"/>
                        <a14:foregroundMark x1="45750" y1="8440" x2="65375" y2="9908"/>
                        <a14:foregroundMark x1="44000" y1="12844" x2="25500" y2="14128"/>
                        <a14:foregroundMark x1="25500" y1="14128" x2="9500" y2="22752"/>
                        <a14:foregroundMark x1="9500" y1="22752" x2="3000" y2="40000"/>
                        <a14:foregroundMark x1="3000" y1="40000" x2="10250" y2="63853"/>
                        <a14:foregroundMark x1="10250" y1="63853" x2="39125" y2="78165"/>
                        <a14:foregroundMark x1="39125" y1="78165" x2="55375" y2="47339"/>
                        <a14:foregroundMark x1="55375" y1="47339" x2="53000" y2="27890"/>
                        <a14:foregroundMark x1="53000" y1="27890" x2="45125" y2="11927"/>
                        <a14:foregroundMark x1="34875" y1="50092" x2="37750" y2="67339"/>
                        <a14:foregroundMark x1="35750" y1="53394" x2="48500" y2="73578"/>
                        <a14:foregroundMark x1="32125" y1="51743" x2="34125" y2="64037"/>
                        <a14:foregroundMark x1="43625" y1="50826" x2="39750" y2="60734"/>
                        <a14:foregroundMark x1="38250" y1="45872" x2="74000" y2="31193"/>
                        <a14:foregroundMark x1="74000" y1="31193" x2="95250" y2="40367"/>
                        <a14:foregroundMark x1="95250" y1="40367" x2="80250" y2="33945"/>
                        <a14:foregroundMark x1="80250" y1="33945" x2="80250" y2="33945"/>
                        <a14:foregroundMark x1="66500" y1="16147" x2="78875" y2="3486"/>
                        <a14:foregroundMark x1="78875" y1="3486" x2="92250" y2="4587"/>
                        <a14:foregroundMark x1="92250" y1="4587" x2="95750" y2="69174"/>
                        <a14:foregroundMark x1="95750" y1="69174" x2="72625" y2="83119"/>
                        <a14:foregroundMark x1="72625" y1="83119" x2="60250" y2="97798"/>
                        <a14:foregroundMark x1="60250" y1="97798" x2="34375" y2="96514"/>
                        <a14:foregroundMark x1="12186" y1="69700" x2="7500" y2="64037"/>
                        <a14:foregroundMark x1="14333" y1="72294" x2="13422" y2="71193"/>
                        <a14:foregroundMark x1="34375" y1="96514" x2="15626" y2="73856"/>
                        <a14:foregroundMark x1="7500" y1="64037" x2="1000" y2="31193"/>
                        <a14:foregroundMark x1="1000" y1="31193" x2="18625" y2="23119"/>
                        <a14:foregroundMark x1="18625" y1="23119" x2="18625" y2="23119"/>
                        <a14:foregroundMark x1="17125" y1="43853" x2="25625" y2="37248"/>
                        <a14:foregroundMark x1="38250" y1="37615" x2="42500" y2="29725"/>
                        <a14:foregroundMark x1="79750" y1="25688" x2="82250" y2="20367"/>
                        <a14:foregroundMark x1="67000" y1="1651" x2="80250" y2="7156"/>
                        <a14:foregroundMark x1="80250" y1="7156" x2="95875" y2="3670"/>
                        <a14:foregroundMark x1="95875" y1="3670" x2="98250" y2="84037"/>
                        <a14:foregroundMark x1="98250" y1="84037" x2="71500" y2="89358"/>
                        <a14:foregroundMark x1="63375" y1="2569" x2="99750" y2="1284"/>
                        <a14:foregroundMark x1="27625" y1="11193" x2="24500" y2="8624"/>
                        <a14:foregroundMark x1="22875" y1="10275" x2="24500" y2="7523"/>
                        <a14:foregroundMark x1="18250" y1="20734" x2="1375" y2="19817"/>
                        <a14:foregroundMark x1="15975" y1="75229" x2="16375" y2="74495"/>
                        <a14:foregroundMark x1="14875" y1="77248" x2="15626" y2="75870"/>
                        <a14:foregroundMark x1="69875" y1="53394" x2="69625" y2="72294"/>
                        <a14:foregroundMark x1="80875" y1="63670" x2="78000" y2="64037"/>
                        <a14:foregroundMark x1="76375" y1="65688" x2="75500" y2="64037"/>
                        <a14:foregroundMark x1="26250" y1="87706" x2="38000" y2="96881"/>
                        <a14:foregroundMark x1="38000" y1="96881" x2="51625" y2="99083"/>
                        <a14:foregroundMark x1="51625" y1="99083" x2="65625" y2="97798"/>
                        <a14:foregroundMark x1="65625" y1="97798" x2="68125" y2="91009"/>
                        <a14:foregroundMark x1="56000" y1="96330" x2="46500" y2="90092"/>
                        <a14:foregroundMark x1="59750" y1="31376" x2="75750" y2="31009"/>
                        <a14:foregroundMark x1="80500" y1="82752" x2="95250" y2="81101"/>
                        <a14:foregroundMark x1="95250" y1="81101" x2="95250" y2="81101"/>
                        <a14:foregroundMark x1="5625" y1="64954" x2="875" y2="60367"/>
                        <a14:foregroundMark x1="13597" y1="75229" x2="14375" y2="76514"/>
                        <a14:foregroundMark x1="96875" y1="89725" x2="96875" y2="89725"/>
                        <a14:foregroundMark x1="32125" y1="98349" x2="23625" y2="88991"/>
                        <a14:foregroundMark x1="22875" y1="88073" x2="22875" y2="88073"/>
                        <a14:foregroundMark x1="23625" y1="98899" x2="21625" y2="97615"/>
                        <a14:foregroundMark x1="76625" y1="66606" x2="74125" y2="64037"/>
                        <a14:backgroundMark x1="5125" y1="8257" x2="13000" y2="10275"/>
                        <a14:backgroundMark x1="13500" y1="71193" x2="13500" y2="71193"/>
                        <a14:backgroundMark x1="12625" y1="72294" x2="12625" y2="72844"/>
                        <a14:backgroundMark x1="13500" y1="72294" x2="13500" y2="75229"/>
                        <a14:backgroundMark x1="13500" y1="71193" x2="12375" y2="70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8797" y="1442630"/>
            <a:ext cx="3775046" cy="25717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89336A9-5A22-4933-B30F-AE9DD8438E85}"/>
              </a:ext>
            </a:extLst>
          </p:cNvPr>
          <p:cNvSpPr txBox="1"/>
          <p:nvPr/>
        </p:nvSpPr>
        <p:spPr>
          <a:xfrm>
            <a:off x="2386729" y="220613"/>
            <a:ext cx="46821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Bookman Old Style" panose="02050604050505020204" pitchFamily="18" charset="0"/>
              </a:rPr>
              <a:t>Классическая игра </a:t>
            </a:r>
            <a:r>
              <a:rPr lang="ru-RU" sz="3200" dirty="0" err="1">
                <a:latin typeface="Bookman Old Style" panose="02050604050505020204" pitchFamily="18" charset="0"/>
              </a:rPr>
              <a:t>Сокобан</a:t>
            </a:r>
            <a:endParaRPr lang="ru-RU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5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41"/>
          <p:cNvSpPr txBox="1">
            <a:spLocks noGrp="1"/>
          </p:cNvSpPr>
          <p:nvPr>
            <p:ph type="title"/>
          </p:nvPr>
        </p:nvSpPr>
        <p:spPr>
          <a:xfrm>
            <a:off x="704629" y="417489"/>
            <a:ext cx="771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Bookman Old Style" panose="02050604050505020204" pitchFamily="18" charset="0"/>
              </a:rPr>
              <a:t>Игра «</a:t>
            </a:r>
            <a:r>
              <a:rPr lang="ru-RU" sz="3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Сокобан</a:t>
            </a:r>
            <a:r>
              <a:rPr lang="ru-RU" sz="3200" dirty="0">
                <a:solidFill>
                  <a:schemeClr val="tx1"/>
                </a:solidFill>
                <a:latin typeface="Bookman Old Style" panose="02050604050505020204" pitchFamily="18" charset="0"/>
              </a:rPr>
              <a:t>»</a:t>
            </a:r>
            <a:endParaRPr dirty="0">
              <a:latin typeface="Bookman Old Style" panose="02050604050505020204" pitchFamily="18" charset="0"/>
            </a:endParaRPr>
          </a:p>
        </p:txBody>
      </p:sp>
      <p:sp>
        <p:nvSpPr>
          <p:cNvPr id="2731" name="Google Shape;2731;p41"/>
          <p:cNvSpPr txBox="1">
            <a:spLocks noGrp="1"/>
          </p:cNvSpPr>
          <p:nvPr>
            <p:ph type="body" idx="1"/>
          </p:nvPr>
        </p:nvSpPr>
        <p:spPr>
          <a:xfrm>
            <a:off x="333349" y="1063396"/>
            <a:ext cx="5588535" cy="297004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Проект Игра «</a:t>
            </a:r>
            <a:r>
              <a:rPr lang="ru-RU" sz="16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Сокобан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» ориентирован на любителей логических игр и представляет собой компьютерную версию классической игры «</a:t>
            </a:r>
            <a:r>
              <a:rPr lang="ru-RU" sz="16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Сокобан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», в которой анимированному персонажу необходимо перемещать тортики в определенные целевые места (тарелки) на карте уровня. В игре предусмотрены «враги» - черные шарики, которые рандомно двигаются по карте мешают игроку.</a:t>
            </a:r>
          </a:p>
        </p:txBody>
      </p:sp>
      <p:grpSp>
        <p:nvGrpSpPr>
          <p:cNvPr id="2732" name="Google Shape;2732;p41"/>
          <p:cNvGrpSpPr/>
          <p:nvPr/>
        </p:nvGrpSpPr>
        <p:grpSpPr>
          <a:xfrm>
            <a:off x="980692" y="643627"/>
            <a:ext cx="243987" cy="339453"/>
            <a:chOff x="4661686" y="366694"/>
            <a:chExt cx="243987" cy="339453"/>
          </a:xfrm>
        </p:grpSpPr>
        <p:sp>
          <p:nvSpPr>
            <p:cNvPr id="2733" name="Google Shape;2733;p41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1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1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1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1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1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9" name="Google Shape;2739;p41"/>
          <p:cNvSpPr/>
          <p:nvPr/>
        </p:nvSpPr>
        <p:spPr>
          <a:xfrm>
            <a:off x="6989175" y="1012288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41"/>
          <p:cNvSpPr/>
          <p:nvPr/>
        </p:nvSpPr>
        <p:spPr>
          <a:xfrm>
            <a:off x="7996200" y="2586713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1" name="Google Shape;2741;p41"/>
          <p:cNvGrpSpPr/>
          <p:nvPr/>
        </p:nvGrpSpPr>
        <p:grpSpPr>
          <a:xfrm flipH="1">
            <a:off x="7405533" y="485280"/>
            <a:ext cx="509569" cy="306732"/>
            <a:chOff x="5028350" y="1751100"/>
            <a:chExt cx="1007650" cy="606550"/>
          </a:xfrm>
        </p:grpSpPr>
        <p:sp>
          <p:nvSpPr>
            <p:cNvPr id="2742" name="Google Shape;2742;p41"/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1"/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1"/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1"/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1"/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1"/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1"/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1"/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1"/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1"/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1"/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1"/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1"/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1"/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1"/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9" name="Google Shape;2759;p41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41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41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2" name="Google Shape;2762;p41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41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4" name="Google Shape;2764;p41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41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6" name="Google Shape;2766;p41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41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8" name="Google Shape;2768;p41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41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0" name="Google Shape;2770;p41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1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1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1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4" name="Google Shape;2774;p41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2775" name="Google Shape;2775;p41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0" name="Google Shape;2780;p41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2781" name="Google Shape;2781;p41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41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2785" name="Google Shape;2785;p41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4" name="Google Shape;2794;p41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41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41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7" name="Google Shape;2797;p41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2798" name="Google Shape;2798;p41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Google Shape;2800;p41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2801" name="Google Shape;2801;p41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490A30-EF10-42ED-97EA-369B9584E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292" y="1086383"/>
            <a:ext cx="2872151" cy="29911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1" name="Google Shape;2657;p40">
            <a:extLst>
              <a:ext uri="{FF2B5EF4-FFF2-40B4-BE49-F238E27FC236}">
                <a16:creationId xmlns:a16="http://schemas.microsoft.com/office/drawing/2014/main" id="{77912C12-2C5B-4858-9BC7-269BA4EE709F}"/>
              </a:ext>
            </a:extLst>
          </p:cNvPr>
          <p:cNvGrpSpPr/>
          <p:nvPr/>
        </p:nvGrpSpPr>
        <p:grpSpPr>
          <a:xfrm>
            <a:off x="2238397" y="186403"/>
            <a:ext cx="742482" cy="594924"/>
            <a:chOff x="4458400" y="2657663"/>
            <a:chExt cx="945475" cy="757575"/>
          </a:xfrm>
        </p:grpSpPr>
        <p:sp>
          <p:nvSpPr>
            <p:cNvPr id="92" name="Google Shape;2658;p40">
              <a:extLst>
                <a:ext uri="{FF2B5EF4-FFF2-40B4-BE49-F238E27FC236}">
                  <a16:creationId xmlns:a16="http://schemas.microsoft.com/office/drawing/2014/main" id="{98869732-B657-4DC7-98D8-4729F2D90CC4}"/>
                </a:ext>
              </a:extLst>
            </p:cNvPr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59;p40">
              <a:extLst>
                <a:ext uri="{FF2B5EF4-FFF2-40B4-BE49-F238E27FC236}">
                  <a16:creationId xmlns:a16="http://schemas.microsoft.com/office/drawing/2014/main" id="{973B9874-CF95-4C5D-AB5B-6B2DC5D4F4A4}"/>
                </a:ext>
              </a:extLst>
            </p:cNvPr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60;p40">
              <a:extLst>
                <a:ext uri="{FF2B5EF4-FFF2-40B4-BE49-F238E27FC236}">
                  <a16:creationId xmlns:a16="http://schemas.microsoft.com/office/drawing/2014/main" id="{A43B0112-DF27-4C38-B599-582FCA68838D}"/>
                </a:ext>
              </a:extLst>
            </p:cNvPr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8756;p76">
            <a:extLst>
              <a:ext uri="{FF2B5EF4-FFF2-40B4-BE49-F238E27FC236}">
                <a16:creationId xmlns:a16="http://schemas.microsoft.com/office/drawing/2014/main" id="{986E6E1A-0D95-4C05-BC43-68B2F425F4E7}"/>
              </a:ext>
            </a:extLst>
          </p:cNvPr>
          <p:cNvGrpSpPr/>
          <p:nvPr/>
        </p:nvGrpSpPr>
        <p:grpSpPr>
          <a:xfrm>
            <a:off x="5900810" y="334188"/>
            <a:ext cx="350618" cy="363511"/>
            <a:chOff x="6590560" y="3460649"/>
            <a:chExt cx="350618" cy="363511"/>
          </a:xfrm>
        </p:grpSpPr>
        <p:sp>
          <p:nvSpPr>
            <p:cNvPr id="96" name="Google Shape;8757;p76">
              <a:extLst>
                <a:ext uri="{FF2B5EF4-FFF2-40B4-BE49-F238E27FC236}">
                  <a16:creationId xmlns:a16="http://schemas.microsoft.com/office/drawing/2014/main" id="{388BA581-D576-4EE8-8E35-F09C22053FB9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758;p76">
              <a:extLst>
                <a:ext uri="{FF2B5EF4-FFF2-40B4-BE49-F238E27FC236}">
                  <a16:creationId xmlns:a16="http://schemas.microsoft.com/office/drawing/2014/main" id="{02DA28A0-3B13-432E-9C69-4BB8AE48F41B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43"/>
          <p:cNvSpPr/>
          <p:nvPr/>
        </p:nvSpPr>
        <p:spPr>
          <a:xfrm>
            <a:off x="4768215" y="2736563"/>
            <a:ext cx="3725709" cy="135988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43"/>
          <p:cNvSpPr/>
          <p:nvPr/>
        </p:nvSpPr>
        <p:spPr>
          <a:xfrm>
            <a:off x="474582" y="2718472"/>
            <a:ext cx="3827433" cy="135988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43"/>
          <p:cNvSpPr/>
          <p:nvPr/>
        </p:nvSpPr>
        <p:spPr>
          <a:xfrm>
            <a:off x="4768215" y="1149484"/>
            <a:ext cx="3732028" cy="1396358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43"/>
          <p:cNvSpPr/>
          <p:nvPr/>
        </p:nvSpPr>
        <p:spPr>
          <a:xfrm>
            <a:off x="488409" y="1166733"/>
            <a:ext cx="3839806" cy="1407200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43"/>
          <p:cNvSpPr txBox="1">
            <a:spLocks noGrp="1"/>
          </p:cNvSpPr>
          <p:nvPr>
            <p:ph type="title"/>
          </p:nvPr>
        </p:nvSpPr>
        <p:spPr>
          <a:xfrm>
            <a:off x="2042550" y="313600"/>
            <a:ext cx="505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Bookman Old Style" panose="02050604050505020204" pitchFamily="18" charset="0"/>
              </a:rPr>
              <a:t>Задачи для проекта</a:t>
            </a:r>
            <a:endParaRPr sz="3200" dirty="0">
              <a:latin typeface="Bookman Old Style" panose="02050604050505020204" pitchFamily="18" charset="0"/>
            </a:endParaRPr>
          </a:p>
        </p:txBody>
      </p:sp>
      <p:sp>
        <p:nvSpPr>
          <p:cNvPr id="2917" name="Google Shape;2917;p43"/>
          <p:cNvSpPr txBox="1">
            <a:spLocks noGrp="1"/>
          </p:cNvSpPr>
          <p:nvPr>
            <p:ph type="subTitle" idx="1"/>
          </p:nvPr>
        </p:nvSpPr>
        <p:spPr>
          <a:xfrm>
            <a:off x="590723" y="1339363"/>
            <a:ext cx="3615944" cy="9349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  <a:r>
              <a:rPr lang="ru-RU" dirty="0">
                <a:latin typeface="Bookman Old Style" panose="02050604050505020204" pitchFamily="18" charset="0"/>
              </a:rPr>
              <a:t>Создание анимированного 	персонажа, способного перемещать тортики по картам уровней и размещать их в целевые места (тарелки).</a:t>
            </a:r>
          </a:p>
        </p:txBody>
      </p:sp>
      <p:sp>
        <p:nvSpPr>
          <p:cNvPr id="2918" name="Google Shape;2918;p43"/>
          <p:cNvSpPr txBox="1">
            <a:spLocks noGrp="1"/>
          </p:cNvSpPr>
          <p:nvPr>
            <p:ph type="title" idx="5"/>
          </p:nvPr>
        </p:nvSpPr>
        <p:spPr>
          <a:xfrm>
            <a:off x="600745" y="1263851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20" name="Google Shape;2920;p43"/>
          <p:cNvSpPr txBox="1">
            <a:spLocks noGrp="1"/>
          </p:cNvSpPr>
          <p:nvPr>
            <p:ph type="subTitle" idx="4"/>
          </p:nvPr>
        </p:nvSpPr>
        <p:spPr>
          <a:xfrm>
            <a:off x="4505310" y="1196452"/>
            <a:ext cx="3839807" cy="1220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 sz="1400" dirty="0"/>
              <a:t>		      Разработка механики       	      движения врагов которые случайным образом перемещаются по карте уровня и сталкиваясь с персонажем – побеждают его.</a:t>
            </a:r>
          </a:p>
        </p:txBody>
      </p:sp>
      <p:sp>
        <p:nvSpPr>
          <p:cNvPr id="2921" name="Google Shape;2921;p43"/>
          <p:cNvSpPr txBox="1">
            <a:spLocks noGrp="1"/>
          </p:cNvSpPr>
          <p:nvPr>
            <p:ph type="title" idx="6"/>
          </p:nvPr>
        </p:nvSpPr>
        <p:spPr>
          <a:xfrm>
            <a:off x="4932271" y="1210389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22" name="Google Shape;2922;p43"/>
          <p:cNvSpPr txBox="1">
            <a:spLocks noGrp="1"/>
          </p:cNvSpPr>
          <p:nvPr>
            <p:ph type="title" idx="13"/>
          </p:nvPr>
        </p:nvSpPr>
        <p:spPr>
          <a:xfrm>
            <a:off x="6192089" y="2932457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2923" name="Google Shape;2923;p43"/>
          <p:cNvSpPr txBox="1">
            <a:spLocks noGrp="1"/>
          </p:cNvSpPr>
          <p:nvPr>
            <p:ph type="subTitle" idx="14"/>
          </p:nvPr>
        </p:nvSpPr>
        <p:spPr>
          <a:xfrm>
            <a:off x="174590" y="2881597"/>
            <a:ext cx="4092425" cy="922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 sz="1400" dirty="0"/>
              <a:t>	               </a:t>
            </a:r>
            <a:r>
              <a:rPr lang="ru-RU" dirty="0"/>
              <a:t>    </a:t>
            </a:r>
            <a:r>
              <a:rPr lang="ru-RU" sz="1400" dirty="0"/>
              <a:t>Определение правил игры - 	     	      победа достигается, когда все тортики размещены на целевых местах. Запись и отображение лучшего времени прохождения</a:t>
            </a:r>
          </a:p>
        </p:txBody>
      </p:sp>
      <p:sp>
        <p:nvSpPr>
          <p:cNvPr id="2924" name="Google Shape;2924;p43"/>
          <p:cNvSpPr txBox="1">
            <a:spLocks noGrp="1"/>
          </p:cNvSpPr>
          <p:nvPr>
            <p:ph type="title" idx="15"/>
          </p:nvPr>
        </p:nvSpPr>
        <p:spPr>
          <a:xfrm>
            <a:off x="4965021" y="2851799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26" name="Google Shape;2926;p43"/>
          <p:cNvSpPr txBox="1">
            <a:spLocks noGrp="1"/>
          </p:cNvSpPr>
          <p:nvPr>
            <p:ph type="subTitle" idx="8"/>
          </p:nvPr>
        </p:nvSpPr>
        <p:spPr>
          <a:xfrm>
            <a:off x="5613022" y="2992323"/>
            <a:ext cx="2742242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Разработка нескольких уровней игры с различным дизайном с возрастающей сложностью.</a:t>
            </a:r>
            <a:endParaRPr dirty="0"/>
          </a:p>
        </p:txBody>
      </p:sp>
      <p:sp>
        <p:nvSpPr>
          <p:cNvPr id="2927" name="Google Shape;2927;p43"/>
          <p:cNvSpPr txBox="1">
            <a:spLocks noGrp="1"/>
          </p:cNvSpPr>
          <p:nvPr>
            <p:ph type="title" idx="9"/>
          </p:nvPr>
        </p:nvSpPr>
        <p:spPr>
          <a:xfrm>
            <a:off x="650076" y="2851799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966" name="Google Shape;2966;p43"/>
          <p:cNvGrpSpPr/>
          <p:nvPr/>
        </p:nvGrpSpPr>
        <p:grpSpPr>
          <a:xfrm>
            <a:off x="334081" y="208574"/>
            <a:ext cx="742482" cy="594924"/>
            <a:chOff x="4458400" y="2657663"/>
            <a:chExt cx="945475" cy="757575"/>
          </a:xfrm>
        </p:grpSpPr>
        <p:sp>
          <p:nvSpPr>
            <p:cNvPr id="2967" name="Google Shape;2967;p43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3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3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0" name="Google Shape;2970;p43"/>
          <p:cNvGrpSpPr/>
          <p:nvPr/>
        </p:nvGrpSpPr>
        <p:grpSpPr>
          <a:xfrm>
            <a:off x="7155805" y="238933"/>
            <a:ext cx="742482" cy="594924"/>
            <a:chOff x="4458400" y="2657663"/>
            <a:chExt cx="945475" cy="757575"/>
          </a:xfrm>
        </p:grpSpPr>
        <p:sp>
          <p:nvSpPr>
            <p:cNvPr id="2971" name="Google Shape;2971;p43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3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3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4" name="Google Shape;2974;p43"/>
          <p:cNvGrpSpPr/>
          <p:nvPr/>
        </p:nvGrpSpPr>
        <p:grpSpPr>
          <a:xfrm>
            <a:off x="8725423" y="3638727"/>
            <a:ext cx="243987" cy="339453"/>
            <a:chOff x="4661686" y="366694"/>
            <a:chExt cx="243987" cy="339453"/>
          </a:xfrm>
        </p:grpSpPr>
        <p:sp>
          <p:nvSpPr>
            <p:cNvPr id="2975" name="Google Shape;2975;p43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3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3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3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3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3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3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3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43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4" name="Google Shape;2984;p43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43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6" name="Google Shape;2986;p43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43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8" name="Google Shape;2988;p43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43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0" name="Google Shape;2990;p43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43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2" name="Google Shape;2992;p43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43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43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43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6" name="Google Shape;2996;p43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2997" name="Google Shape;2997;p43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3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3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3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3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2" name="Google Shape;3002;p43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3003" name="Google Shape;3003;p43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3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3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6" name="Google Shape;3006;p43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3007" name="Google Shape;3007;p43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3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3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3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3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3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3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3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3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6" name="Google Shape;3016;p43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43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43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9" name="Google Shape;3019;p43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3020" name="Google Shape;3020;p43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3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2" name="Google Shape;3022;p43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3023" name="Google Shape;3023;p43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3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3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3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3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3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3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3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3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3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3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3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3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3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3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3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3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3F3A17-072E-4225-A08D-29E6CE6A446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AB8AE0C-F3DF-4AF5-8D54-636B04041B2C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5AE1113-56EC-486C-B40E-0CF55AF442E7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4"/>
          <p:cNvSpPr txBox="1">
            <a:spLocks noGrp="1"/>
          </p:cNvSpPr>
          <p:nvPr>
            <p:ph type="title"/>
          </p:nvPr>
        </p:nvSpPr>
        <p:spPr>
          <a:xfrm>
            <a:off x="2500824" y="1317852"/>
            <a:ext cx="4137987" cy="11565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Game</a:t>
            </a:r>
            <a:endParaRPr sz="8800" dirty="0"/>
          </a:p>
        </p:txBody>
      </p:sp>
      <p:grpSp>
        <p:nvGrpSpPr>
          <p:cNvPr id="3048" name="Google Shape;3048;p44"/>
          <p:cNvGrpSpPr/>
          <p:nvPr/>
        </p:nvGrpSpPr>
        <p:grpSpPr>
          <a:xfrm flipH="1">
            <a:off x="7935789" y="1838874"/>
            <a:ext cx="509569" cy="306732"/>
            <a:chOff x="5028350" y="1751100"/>
            <a:chExt cx="1007650" cy="606550"/>
          </a:xfrm>
        </p:grpSpPr>
        <p:sp>
          <p:nvSpPr>
            <p:cNvPr id="3049" name="Google Shape;3049;p44"/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4"/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4"/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4"/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4"/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4"/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4"/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4"/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4"/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4"/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4"/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4"/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4"/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4"/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4"/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4"/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4"/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6" name="Google Shape;3066;p44"/>
          <p:cNvGrpSpPr/>
          <p:nvPr/>
        </p:nvGrpSpPr>
        <p:grpSpPr>
          <a:xfrm>
            <a:off x="3020799" y="2975195"/>
            <a:ext cx="656109" cy="480976"/>
            <a:chOff x="4458400" y="2657663"/>
            <a:chExt cx="945475" cy="757575"/>
          </a:xfrm>
        </p:grpSpPr>
        <p:sp>
          <p:nvSpPr>
            <p:cNvPr id="3067" name="Google Shape;3067;p44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4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4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44"/>
          <p:cNvGrpSpPr/>
          <p:nvPr/>
        </p:nvGrpSpPr>
        <p:grpSpPr>
          <a:xfrm flipH="1">
            <a:off x="4150006" y="3989786"/>
            <a:ext cx="271859" cy="233627"/>
            <a:chOff x="739150" y="4174275"/>
            <a:chExt cx="945925" cy="812900"/>
          </a:xfrm>
        </p:grpSpPr>
        <p:sp>
          <p:nvSpPr>
            <p:cNvPr id="3071" name="Google Shape;3071;p44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4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4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4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4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4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44"/>
          <p:cNvGrpSpPr/>
          <p:nvPr/>
        </p:nvGrpSpPr>
        <p:grpSpPr>
          <a:xfrm>
            <a:off x="8109950" y="3986022"/>
            <a:ext cx="243970" cy="457795"/>
            <a:chOff x="3171550" y="3868750"/>
            <a:chExt cx="317050" cy="594925"/>
          </a:xfrm>
        </p:grpSpPr>
        <p:sp>
          <p:nvSpPr>
            <p:cNvPr id="3081" name="Google Shape;3081;p44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44"/>
          <p:cNvGrpSpPr/>
          <p:nvPr/>
        </p:nvGrpSpPr>
        <p:grpSpPr>
          <a:xfrm>
            <a:off x="5820486" y="4199311"/>
            <a:ext cx="271885" cy="159973"/>
            <a:chOff x="1566275" y="4812212"/>
            <a:chExt cx="271885" cy="159973"/>
          </a:xfrm>
        </p:grpSpPr>
        <p:sp>
          <p:nvSpPr>
            <p:cNvPr id="3095" name="Google Shape;3095;p44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0" name="Google Shape;3120;p44"/>
          <p:cNvGrpSpPr/>
          <p:nvPr/>
        </p:nvGrpSpPr>
        <p:grpSpPr>
          <a:xfrm>
            <a:off x="3133625" y="922509"/>
            <a:ext cx="4405825" cy="2631278"/>
            <a:chOff x="3133625" y="922509"/>
            <a:chExt cx="4405825" cy="2631278"/>
          </a:xfrm>
        </p:grpSpPr>
        <p:sp>
          <p:nvSpPr>
            <p:cNvPr id="3121" name="Google Shape;3121;p44"/>
            <p:cNvSpPr/>
            <p:nvPr/>
          </p:nvSpPr>
          <p:spPr>
            <a:xfrm>
              <a:off x="3133625" y="2031522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3766163" y="344363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7429300" y="922509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4" name="Google Shape;3124;p44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44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44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44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44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93" name="Google Shape;3193;p44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44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95" name="Google Shape;3195;p44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4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97" name="Google Shape;3197;p44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44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99" name="Google Shape;3199;p44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44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01" name="Google Shape;3201;p44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44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44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44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44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3206" name="Google Shape;3206;p44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1" name="Google Shape;3211;p44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3212" name="Google Shape;3212;p44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4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4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44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3216" name="Google Shape;3216;p44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4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4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5" name="Google Shape;3225;p44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6" name="Google Shape;3226;p44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3227;p44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8" name="Google Shape;3228;p44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3229" name="Google Shape;3229;p44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44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3232" name="Google Shape;3232;p44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4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4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4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4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4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4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4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4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4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4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4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4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4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4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4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4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928;p43">
            <a:extLst>
              <a:ext uri="{FF2B5EF4-FFF2-40B4-BE49-F238E27FC236}">
                <a16:creationId xmlns:a16="http://schemas.microsoft.com/office/drawing/2014/main" id="{333A2D01-13D1-486E-9908-F4751AC536B4}"/>
              </a:ext>
            </a:extLst>
          </p:cNvPr>
          <p:cNvGrpSpPr/>
          <p:nvPr/>
        </p:nvGrpSpPr>
        <p:grpSpPr>
          <a:xfrm flipH="1">
            <a:off x="73606" y="1227707"/>
            <a:ext cx="2370982" cy="3312412"/>
            <a:chOff x="4173786" y="2899846"/>
            <a:chExt cx="1189604" cy="1977647"/>
          </a:xfrm>
        </p:grpSpPr>
        <p:sp>
          <p:nvSpPr>
            <p:cNvPr id="246" name="Google Shape;2929;p43">
              <a:extLst>
                <a:ext uri="{FF2B5EF4-FFF2-40B4-BE49-F238E27FC236}">
                  <a16:creationId xmlns:a16="http://schemas.microsoft.com/office/drawing/2014/main" id="{AA505BF3-8D75-4A11-8A91-934DA24B0D63}"/>
                </a:ext>
              </a:extLst>
            </p:cNvPr>
            <p:cNvSpPr/>
            <p:nvPr/>
          </p:nvSpPr>
          <p:spPr>
            <a:xfrm flipH="1">
              <a:off x="4216423" y="4518272"/>
              <a:ext cx="550187" cy="359221"/>
            </a:xfrm>
            <a:custGeom>
              <a:avLst/>
              <a:gdLst/>
              <a:ahLst/>
              <a:cxnLst/>
              <a:rect l="l" t="t" r="r" b="b"/>
              <a:pathLst>
                <a:path w="43796" h="28589" extrusionOk="0">
                  <a:moveTo>
                    <a:pt x="43796" y="0"/>
                  </a:moveTo>
                  <a:lnTo>
                    <a:pt x="0" y="25480"/>
                  </a:lnTo>
                  <a:lnTo>
                    <a:pt x="0" y="28589"/>
                  </a:lnTo>
                  <a:lnTo>
                    <a:pt x="43796" y="3109"/>
                  </a:lnTo>
                  <a:lnTo>
                    <a:pt x="437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930;p43">
              <a:extLst>
                <a:ext uri="{FF2B5EF4-FFF2-40B4-BE49-F238E27FC236}">
                  <a16:creationId xmlns:a16="http://schemas.microsoft.com/office/drawing/2014/main" id="{17C0336E-6E46-4AF1-92C0-78ECCACB27E9}"/>
                </a:ext>
              </a:extLst>
            </p:cNvPr>
            <p:cNvSpPr/>
            <p:nvPr/>
          </p:nvSpPr>
          <p:spPr>
            <a:xfrm flipH="1">
              <a:off x="4766709" y="4518272"/>
              <a:ext cx="554006" cy="359221"/>
            </a:xfrm>
            <a:custGeom>
              <a:avLst/>
              <a:gdLst/>
              <a:ahLst/>
              <a:cxnLst/>
              <a:rect l="l" t="t" r="r" b="b"/>
              <a:pathLst>
                <a:path w="44100" h="28589" extrusionOk="0">
                  <a:moveTo>
                    <a:pt x="0" y="0"/>
                  </a:moveTo>
                  <a:lnTo>
                    <a:pt x="0" y="3109"/>
                  </a:lnTo>
                  <a:lnTo>
                    <a:pt x="44099" y="28589"/>
                  </a:lnTo>
                  <a:lnTo>
                    <a:pt x="44099" y="25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931;p43">
              <a:extLst>
                <a:ext uri="{FF2B5EF4-FFF2-40B4-BE49-F238E27FC236}">
                  <a16:creationId xmlns:a16="http://schemas.microsoft.com/office/drawing/2014/main" id="{F3AB4EE0-B686-40A8-AEC3-70FAE967F71D}"/>
                </a:ext>
              </a:extLst>
            </p:cNvPr>
            <p:cNvSpPr/>
            <p:nvPr/>
          </p:nvSpPr>
          <p:spPr>
            <a:xfrm flipH="1">
              <a:off x="4216535" y="4198544"/>
              <a:ext cx="1104181" cy="639885"/>
            </a:xfrm>
            <a:custGeom>
              <a:avLst/>
              <a:gdLst/>
              <a:ahLst/>
              <a:cxnLst/>
              <a:rect l="l" t="t" r="r" b="b"/>
              <a:pathLst>
                <a:path w="87895" h="50926" extrusionOk="0">
                  <a:moveTo>
                    <a:pt x="43795" y="0"/>
                  </a:moveTo>
                  <a:lnTo>
                    <a:pt x="0" y="25446"/>
                  </a:lnTo>
                  <a:lnTo>
                    <a:pt x="44099" y="50926"/>
                  </a:lnTo>
                  <a:lnTo>
                    <a:pt x="87895" y="25446"/>
                  </a:lnTo>
                  <a:lnTo>
                    <a:pt x="4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932;p43">
              <a:extLst>
                <a:ext uri="{FF2B5EF4-FFF2-40B4-BE49-F238E27FC236}">
                  <a16:creationId xmlns:a16="http://schemas.microsoft.com/office/drawing/2014/main" id="{53F33518-5803-434D-A401-7BFEAA4FB708}"/>
                </a:ext>
              </a:extLst>
            </p:cNvPr>
            <p:cNvGrpSpPr/>
            <p:nvPr/>
          </p:nvGrpSpPr>
          <p:grpSpPr>
            <a:xfrm>
              <a:off x="4173786" y="2899846"/>
              <a:ext cx="1189604" cy="1762892"/>
              <a:chOff x="6429900" y="2140775"/>
              <a:chExt cx="1565475" cy="2319900"/>
            </a:xfrm>
          </p:grpSpPr>
          <p:sp>
            <p:nvSpPr>
              <p:cNvPr id="250" name="Google Shape;2933;p43">
                <a:extLst>
                  <a:ext uri="{FF2B5EF4-FFF2-40B4-BE49-F238E27FC236}">
                    <a16:creationId xmlns:a16="http://schemas.microsoft.com/office/drawing/2014/main" id="{1C01D72E-4B7A-4EBC-AB44-4B8C2352AD91}"/>
                  </a:ext>
                </a:extLst>
              </p:cNvPr>
              <p:cNvSpPr/>
              <p:nvPr/>
            </p:nvSpPr>
            <p:spPr>
              <a:xfrm>
                <a:off x="6778825" y="3493325"/>
                <a:ext cx="1149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2637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2332" y="2636"/>
                    </a:lnTo>
                    <a:lnTo>
                      <a:pt x="4596" y="1352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934;p43">
                <a:extLst>
                  <a:ext uri="{FF2B5EF4-FFF2-40B4-BE49-F238E27FC236}">
                    <a16:creationId xmlns:a16="http://schemas.microsoft.com/office/drawing/2014/main" id="{6A851F56-4F1C-4AA6-A84B-8B7675CDA65D}"/>
                  </a:ext>
                </a:extLst>
              </p:cNvPr>
              <p:cNvSpPr/>
              <p:nvPr/>
            </p:nvSpPr>
            <p:spPr>
              <a:xfrm>
                <a:off x="6777975" y="3526275"/>
                <a:ext cx="379350" cy="653900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26156" extrusionOk="0">
                    <a:moveTo>
                      <a:pt x="34" y="1"/>
                    </a:moveTo>
                    <a:lnTo>
                      <a:pt x="0" y="14734"/>
                    </a:lnTo>
                    <a:lnTo>
                      <a:pt x="0" y="17404"/>
                    </a:lnTo>
                    <a:lnTo>
                      <a:pt x="2332" y="18755"/>
                    </a:lnTo>
                    <a:lnTo>
                      <a:pt x="15139" y="26156"/>
                    </a:lnTo>
                    <a:lnTo>
                      <a:pt x="15173" y="23486"/>
                    </a:lnTo>
                    <a:lnTo>
                      <a:pt x="2332" y="16086"/>
                    </a:lnTo>
                    <a:lnTo>
                      <a:pt x="2366" y="1318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935;p43">
                <a:extLst>
                  <a:ext uri="{FF2B5EF4-FFF2-40B4-BE49-F238E27FC236}">
                    <a16:creationId xmlns:a16="http://schemas.microsoft.com/office/drawing/2014/main" id="{91406D80-903B-4B33-98DF-16BD07CB35E1}"/>
                  </a:ext>
                </a:extLst>
              </p:cNvPr>
              <p:cNvSpPr/>
              <p:nvPr/>
            </p:nvSpPr>
            <p:spPr>
              <a:xfrm>
                <a:off x="6836275" y="3527125"/>
                <a:ext cx="57450" cy="401300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6052" extrusionOk="0">
                    <a:moveTo>
                      <a:pt x="2298" y="0"/>
                    </a:moveTo>
                    <a:lnTo>
                      <a:pt x="34" y="1284"/>
                    </a:lnTo>
                    <a:lnTo>
                      <a:pt x="0" y="16052"/>
                    </a:lnTo>
                    <a:lnTo>
                      <a:pt x="2264" y="14734"/>
                    </a:lnTo>
                    <a:lnTo>
                      <a:pt x="22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936;p43">
                <a:extLst>
                  <a:ext uri="{FF2B5EF4-FFF2-40B4-BE49-F238E27FC236}">
                    <a16:creationId xmlns:a16="http://schemas.microsoft.com/office/drawing/2014/main" id="{FA3A28AB-E644-469B-AFBF-28D1621F6FA9}"/>
                  </a:ext>
                </a:extLst>
              </p:cNvPr>
              <p:cNvSpPr/>
              <p:nvPr/>
            </p:nvSpPr>
            <p:spPr>
              <a:xfrm>
                <a:off x="6836275" y="3895450"/>
                <a:ext cx="376800" cy="218000"/>
              </a:xfrm>
              <a:custGeom>
                <a:avLst/>
                <a:gdLst/>
                <a:ahLst/>
                <a:cxnLst/>
                <a:rect l="l" t="t" r="r" b="b"/>
                <a:pathLst>
                  <a:path w="15072" h="8720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12841" y="8719"/>
                    </a:lnTo>
                    <a:lnTo>
                      <a:pt x="15072" y="7401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937;p43">
                <a:extLst>
                  <a:ext uri="{FF2B5EF4-FFF2-40B4-BE49-F238E27FC236}">
                    <a16:creationId xmlns:a16="http://schemas.microsoft.com/office/drawing/2014/main" id="{5F216BF8-97AE-40E8-B8D7-9128D44F4668}"/>
                  </a:ext>
                </a:extLst>
              </p:cNvPr>
              <p:cNvSpPr/>
              <p:nvPr/>
            </p:nvSpPr>
            <p:spPr>
              <a:xfrm>
                <a:off x="6777975" y="3495850"/>
                <a:ext cx="1157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16154" extrusionOk="0">
                    <a:moveTo>
                      <a:pt x="2298" y="1"/>
                    </a:moveTo>
                    <a:lnTo>
                      <a:pt x="34" y="1319"/>
                    </a:lnTo>
                    <a:lnTo>
                      <a:pt x="0" y="14802"/>
                    </a:lnTo>
                    <a:lnTo>
                      <a:pt x="2332" y="16154"/>
                    </a:lnTo>
                    <a:lnTo>
                      <a:pt x="4596" y="13484"/>
                    </a:lnTo>
                    <a:lnTo>
                      <a:pt x="4630" y="1353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938;p43">
                <a:extLst>
                  <a:ext uri="{FF2B5EF4-FFF2-40B4-BE49-F238E27FC236}">
                    <a16:creationId xmlns:a16="http://schemas.microsoft.com/office/drawing/2014/main" id="{355FFAE1-6879-46DB-992A-13FBC2730946}"/>
                  </a:ext>
                </a:extLst>
              </p:cNvPr>
              <p:cNvSpPr/>
              <p:nvPr/>
            </p:nvSpPr>
            <p:spPr>
              <a:xfrm>
                <a:off x="6822750" y="3120775"/>
                <a:ext cx="397925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95" extrusionOk="0">
                    <a:moveTo>
                      <a:pt x="15917" y="0"/>
                    </a:moveTo>
                    <a:lnTo>
                      <a:pt x="68" y="9192"/>
                    </a:lnTo>
                    <a:lnTo>
                      <a:pt x="0" y="28994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939;p43">
                <a:extLst>
                  <a:ext uri="{FF2B5EF4-FFF2-40B4-BE49-F238E27FC236}">
                    <a16:creationId xmlns:a16="http://schemas.microsoft.com/office/drawing/2014/main" id="{E42F73BB-EA0A-49B4-9688-807C9F643447}"/>
                  </a:ext>
                </a:extLst>
              </p:cNvPr>
              <p:cNvSpPr/>
              <p:nvPr/>
            </p:nvSpPr>
            <p:spPr>
              <a:xfrm>
                <a:off x="6429900" y="3124150"/>
                <a:ext cx="394550" cy="72150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60" extrusionOk="0">
                    <a:moveTo>
                      <a:pt x="102" y="0"/>
                    </a:moveTo>
                    <a:lnTo>
                      <a:pt x="1" y="19769"/>
                    </a:lnTo>
                    <a:lnTo>
                      <a:pt x="15714" y="28859"/>
                    </a:lnTo>
                    <a:lnTo>
                      <a:pt x="15782" y="9057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940;p43">
                <a:extLst>
                  <a:ext uri="{FF2B5EF4-FFF2-40B4-BE49-F238E27FC236}">
                    <a16:creationId xmlns:a16="http://schemas.microsoft.com/office/drawing/2014/main" id="{943C2AFA-221C-4073-B8AA-9876D625F296}"/>
                  </a:ext>
                </a:extLst>
              </p:cNvPr>
              <p:cNvSpPr/>
              <p:nvPr/>
            </p:nvSpPr>
            <p:spPr>
              <a:xfrm>
                <a:off x="6432450" y="2893500"/>
                <a:ext cx="788225" cy="457075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83" extrusionOk="0">
                    <a:moveTo>
                      <a:pt x="15849" y="1"/>
                    </a:moveTo>
                    <a:lnTo>
                      <a:pt x="0" y="9226"/>
                    </a:lnTo>
                    <a:lnTo>
                      <a:pt x="15680" y="18283"/>
                    </a:lnTo>
                    <a:lnTo>
                      <a:pt x="31529" y="9091"/>
                    </a:lnTo>
                    <a:lnTo>
                      <a:pt x="15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941;p43">
                <a:extLst>
                  <a:ext uri="{FF2B5EF4-FFF2-40B4-BE49-F238E27FC236}">
                    <a16:creationId xmlns:a16="http://schemas.microsoft.com/office/drawing/2014/main" id="{D8454986-D86F-4AFA-91EA-26508F556A85}"/>
                  </a:ext>
                </a:extLst>
              </p:cNvPr>
              <p:cNvSpPr/>
              <p:nvPr/>
            </p:nvSpPr>
            <p:spPr>
              <a:xfrm>
                <a:off x="7195300" y="3109775"/>
                <a:ext cx="1039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54036" extrusionOk="0">
                    <a:moveTo>
                      <a:pt x="4157" y="1"/>
                    </a:moveTo>
                    <a:lnTo>
                      <a:pt x="170" y="2332"/>
                    </a:lnTo>
                    <a:lnTo>
                      <a:pt x="1" y="54035"/>
                    </a:lnTo>
                    <a:lnTo>
                      <a:pt x="1" y="54035"/>
                    </a:lnTo>
                    <a:lnTo>
                      <a:pt x="3988" y="51703"/>
                    </a:lnTo>
                    <a:lnTo>
                      <a:pt x="41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942;p43">
                <a:extLst>
                  <a:ext uri="{FF2B5EF4-FFF2-40B4-BE49-F238E27FC236}">
                    <a16:creationId xmlns:a16="http://schemas.microsoft.com/office/drawing/2014/main" id="{9AB43AE5-51DF-4BD8-BF22-7ADFB9ADC2B5}"/>
                  </a:ext>
                </a:extLst>
              </p:cNvPr>
              <p:cNvSpPr/>
              <p:nvPr/>
            </p:nvSpPr>
            <p:spPr>
              <a:xfrm>
                <a:off x="7095625" y="3109775"/>
                <a:ext cx="103925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54036" extrusionOk="0">
                    <a:moveTo>
                      <a:pt x="136" y="1"/>
                    </a:moveTo>
                    <a:lnTo>
                      <a:pt x="0" y="51737"/>
                    </a:lnTo>
                    <a:lnTo>
                      <a:pt x="3988" y="54035"/>
                    </a:lnTo>
                    <a:lnTo>
                      <a:pt x="4157" y="2332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943;p43">
                <a:extLst>
                  <a:ext uri="{FF2B5EF4-FFF2-40B4-BE49-F238E27FC236}">
                    <a16:creationId xmlns:a16="http://schemas.microsoft.com/office/drawing/2014/main" id="{0D990A87-B4E9-438C-ADA5-B244F81758CE}"/>
                  </a:ext>
                </a:extLst>
              </p:cNvPr>
              <p:cNvSpPr/>
              <p:nvPr/>
            </p:nvSpPr>
            <p:spPr>
              <a:xfrm>
                <a:off x="7097325" y="3181600"/>
                <a:ext cx="201075" cy="603225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24129" extrusionOk="0">
                    <a:moveTo>
                      <a:pt x="68" y="0"/>
                    </a:moveTo>
                    <a:lnTo>
                      <a:pt x="0" y="21830"/>
                    </a:lnTo>
                    <a:lnTo>
                      <a:pt x="4021" y="24128"/>
                    </a:lnTo>
                    <a:lnTo>
                      <a:pt x="7975" y="19465"/>
                    </a:lnTo>
                    <a:lnTo>
                      <a:pt x="8043" y="0"/>
                    </a:lnTo>
                    <a:lnTo>
                      <a:pt x="8043" y="0"/>
                    </a:lnTo>
                    <a:lnTo>
                      <a:pt x="4089" y="22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944;p43">
                <a:extLst>
                  <a:ext uri="{FF2B5EF4-FFF2-40B4-BE49-F238E27FC236}">
                    <a16:creationId xmlns:a16="http://schemas.microsoft.com/office/drawing/2014/main" id="{B1C4A9B7-8138-415E-B13A-7FF388D9EA6D}"/>
                  </a:ext>
                </a:extLst>
              </p:cNvPr>
              <p:cNvSpPr/>
              <p:nvPr/>
            </p:nvSpPr>
            <p:spPr>
              <a:xfrm>
                <a:off x="7099000" y="3052325"/>
                <a:ext cx="20025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4631" extrusionOk="0">
                    <a:moveTo>
                      <a:pt x="3988" y="1"/>
                    </a:moveTo>
                    <a:lnTo>
                      <a:pt x="1" y="2299"/>
                    </a:lnTo>
                    <a:lnTo>
                      <a:pt x="4022" y="4630"/>
                    </a:lnTo>
                    <a:lnTo>
                      <a:pt x="8009" y="2299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945;p43">
                <a:extLst>
                  <a:ext uri="{FF2B5EF4-FFF2-40B4-BE49-F238E27FC236}">
                    <a16:creationId xmlns:a16="http://schemas.microsoft.com/office/drawing/2014/main" id="{8EF5827A-BB24-4251-8E83-19C82AB2A2D8}"/>
                  </a:ext>
                </a:extLst>
              </p:cNvPr>
              <p:cNvSpPr/>
              <p:nvPr/>
            </p:nvSpPr>
            <p:spPr>
              <a:xfrm>
                <a:off x="7216425" y="3874350"/>
                <a:ext cx="376825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15073" h="8719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12808" y="8719"/>
                    </a:lnTo>
                    <a:lnTo>
                      <a:pt x="15072" y="7401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946;p43">
                <a:extLst>
                  <a:ext uri="{FF2B5EF4-FFF2-40B4-BE49-F238E27FC236}">
                    <a16:creationId xmlns:a16="http://schemas.microsoft.com/office/drawing/2014/main" id="{D40EF74C-67DF-4EB6-A216-914B56FCF160}"/>
                  </a:ext>
                </a:extLst>
              </p:cNvPr>
              <p:cNvSpPr/>
              <p:nvPr/>
            </p:nvSpPr>
            <p:spPr>
              <a:xfrm>
                <a:off x="7538300" y="3691025"/>
                <a:ext cx="114075" cy="501825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20073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2332" y="2636"/>
                    </a:lnTo>
                    <a:lnTo>
                      <a:pt x="2265" y="17369"/>
                    </a:lnTo>
                    <a:lnTo>
                      <a:pt x="2265" y="20073"/>
                    </a:lnTo>
                    <a:lnTo>
                      <a:pt x="4529" y="18755"/>
                    </a:lnTo>
                    <a:lnTo>
                      <a:pt x="4529" y="16085"/>
                    </a:lnTo>
                    <a:lnTo>
                      <a:pt x="4563" y="1352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947;p43">
                <a:extLst>
                  <a:ext uri="{FF2B5EF4-FFF2-40B4-BE49-F238E27FC236}">
                    <a16:creationId xmlns:a16="http://schemas.microsoft.com/office/drawing/2014/main" id="{162DF57A-4988-4240-9299-6585DDCA0C8D}"/>
                  </a:ext>
                </a:extLst>
              </p:cNvPr>
              <p:cNvSpPr/>
              <p:nvPr/>
            </p:nvSpPr>
            <p:spPr>
              <a:xfrm>
                <a:off x="7216425" y="3723125"/>
                <a:ext cx="380200" cy="469725"/>
              </a:xfrm>
              <a:custGeom>
                <a:avLst/>
                <a:gdLst/>
                <a:ahLst/>
                <a:cxnLst/>
                <a:rect l="l" t="t" r="r" b="b"/>
                <a:pathLst>
                  <a:path w="15208" h="18789" extrusionOk="0">
                    <a:moveTo>
                      <a:pt x="12876" y="0"/>
                    </a:moveTo>
                    <a:lnTo>
                      <a:pt x="12808" y="14768"/>
                    </a:lnTo>
                    <a:lnTo>
                      <a:pt x="1" y="7333"/>
                    </a:lnTo>
                    <a:lnTo>
                      <a:pt x="1" y="10037"/>
                    </a:lnTo>
                    <a:lnTo>
                      <a:pt x="12808" y="17437"/>
                    </a:lnTo>
                    <a:lnTo>
                      <a:pt x="15140" y="18789"/>
                    </a:lnTo>
                    <a:lnTo>
                      <a:pt x="15140" y="16085"/>
                    </a:lnTo>
                    <a:lnTo>
                      <a:pt x="15207" y="1352"/>
                    </a:lnTo>
                    <a:lnTo>
                      <a:pt x="128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948;p43">
                <a:extLst>
                  <a:ext uri="{FF2B5EF4-FFF2-40B4-BE49-F238E27FC236}">
                    <a16:creationId xmlns:a16="http://schemas.microsoft.com/office/drawing/2014/main" id="{BA4F6702-70D5-4EC9-85C8-5E52B14DC03F}"/>
                  </a:ext>
                </a:extLst>
              </p:cNvPr>
              <p:cNvSpPr/>
              <p:nvPr/>
            </p:nvSpPr>
            <p:spPr>
              <a:xfrm>
                <a:off x="7537450" y="3675800"/>
                <a:ext cx="114925" cy="36752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4701" extrusionOk="0">
                    <a:moveTo>
                      <a:pt x="2265" y="1"/>
                    </a:moveTo>
                    <a:lnTo>
                      <a:pt x="35" y="1285"/>
                    </a:lnTo>
                    <a:lnTo>
                      <a:pt x="1" y="13383"/>
                    </a:lnTo>
                    <a:lnTo>
                      <a:pt x="2299" y="14701"/>
                    </a:lnTo>
                    <a:lnTo>
                      <a:pt x="4563" y="12031"/>
                    </a:lnTo>
                    <a:lnTo>
                      <a:pt x="4597" y="1319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949;p43">
                <a:extLst>
                  <a:ext uri="{FF2B5EF4-FFF2-40B4-BE49-F238E27FC236}">
                    <a16:creationId xmlns:a16="http://schemas.microsoft.com/office/drawing/2014/main" id="{8C6E0F49-C333-403A-89A7-B33169A3920C}"/>
                  </a:ext>
                </a:extLst>
              </p:cNvPr>
              <p:cNvSpPr/>
              <p:nvPr/>
            </p:nvSpPr>
            <p:spPr>
              <a:xfrm>
                <a:off x="7091400" y="3059100"/>
                <a:ext cx="1994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4630" extrusionOk="0">
                    <a:moveTo>
                      <a:pt x="3988" y="0"/>
                    </a:moveTo>
                    <a:lnTo>
                      <a:pt x="0" y="2332"/>
                    </a:lnTo>
                    <a:lnTo>
                      <a:pt x="3988" y="4630"/>
                    </a:lnTo>
                    <a:lnTo>
                      <a:pt x="7976" y="2332"/>
                    </a:lnTo>
                    <a:lnTo>
                      <a:pt x="3988" y="0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950;p43">
                <a:extLst>
                  <a:ext uri="{FF2B5EF4-FFF2-40B4-BE49-F238E27FC236}">
                    <a16:creationId xmlns:a16="http://schemas.microsoft.com/office/drawing/2014/main" id="{6552AE3D-4BFB-4CE5-A6AE-FC287CBF00C1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rgbClr val="2A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951;p43">
                <a:extLst>
                  <a:ext uri="{FF2B5EF4-FFF2-40B4-BE49-F238E27FC236}">
                    <a16:creationId xmlns:a16="http://schemas.microsoft.com/office/drawing/2014/main" id="{B9407275-4A9E-408B-953E-865A05D170B1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952;p43">
                <a:extLst>
                  <a:ext uri="{FF2B5EF4-FFF2-40B4-BE49-F238E27FC236}">
                    <a16:creationId xmlns:a16="http://schemas.microsoft.com/office/drawing/2014/main" id="{8ED580C0-CB95-46D5-8FE5-A770ECB8F52A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238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953;p43">
                <a:extLst>
                  <a:ext uri="{FF2B5EF4-FFF2-40B4-BE49-F238E27FC236}">
                    <a16:creationId xmlns:a16="http://schemas.microsoft.com/office/drawing/2014/main" id="{02C8AED0-29FF-4994-AE7D-28B4A3E446B2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954;p43">
                <a:extLst>
                  <a:ext uri="{FF2B5EF4-FFF2-40B4-BE49-F238E27FC236}">
                    <a16:creationId xmlns:a16="http://schemas.microsoft.com/office/drawing/2014/main" id="{33711E01-317D-457C-9479-53B8DB39634F}"/>
                  </a:ext>
                </a:extLst>
              </p:cNvPr>
              <p:cNvSpPr/>
              <p:nvPr/>
            </p:nvSpPr>
            <p:spPr>
              <a:xfrm>
                <a:off x="6614075" y="2140775"/>
                <a:ext cx="1158275" cy="670825"/>
              </a:xfrm>
              <a:custGeom>
                <a:avLst/>
                <a:gdLst/>
                <a:ahLst/>
                <a:cxnLst/>
                <a:rect l="l" t="t" r="r" b="b"/>
                <a:pathLst>
                  <a:path w="46331" h="26833" extrusionOk="0">
                    <a:moveTo>
                      <a:pt x="23284" y="1"/>
                    </a:moveTo>
                    <a:lnTo>
                      <a:pt x="1" y="13518"/>
                    </a:lnTo>
                    <a:lnTo>
                      <a:pt x="23047" y="26832"/>
                    </a:lnTo>
                    <a:lnTo>
                      <a:pt x="46330" y="13315"/>
                    </a:lnTo>
                    <a:lnTo>
                      <a:pt x="232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955;p43">
                <a:extLst>
                  <a:ext uri="{FF2B5EF4-FFF2-40B4-BE49-F238E27FC236}">
                    <a16:creationId xmlns:a16="http://schemas.microsoft.com/office/drawing/2014/main" id="{340D762A-E9B7-42BA-AE62-B40743E4BBEA}"/>
                  </a:ext>
                </a:extLst>
              </p:cNvPr>
              <p:cNvSpPr/>
              <p:nvPr/>
            </p:nvSpPr>
            <p:spPr>
              <a:xfrm>
                <a:off x="7011150" y="3664825"/>
                <a:ext cx="16730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921" extrusionOk="0">
                    <a:moveTo>
                      <a:pt x="4427" y="0"/>
                    </a:moveTo>
                    <a:lnTo>
                      <a:pt x="0" y="2636"/>
                    </a:lnTo>
                    <a:lnTo>
                      <a:pt x="2264" y="3920"/>
                    </a:lnTo>
                    <a:lnTo>
                      <a:pt x="6691" y="1285"/>
                    </a:lnTo>
                    <a:lnTo>
                      <a:pt x="44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956;p43">
                <a:extLst>
                  <a:ext uri="{FF2B5EF4-FFF2-40B4-BE49-F238E27FC236}">
                    <a16:creationId xmlns:a16="http://schemas.microsoft.com/office/drawing/2014/main" id="{39FD17CF-57D4-4C04-865D-EB2ED4296652}"/>
                  </a:ext>
                </a:extLst>
              </p:cNvPr>
              <p:cNvSpPr/>
              <p:nvPr/>
            </p:nvSpPr>
            <p:spPr>
              <a:xfrm>
                <a:off x="6952000" y="3395325"/>
                <a:ext cx="57475" cy="46805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8722" extrusionOk="0">
                    <a:moveTo>
                      <a:pt x="1" y="1"/>
                    </a:moveTo>
                    <a:lnTo>
                      <a:pt x="34" y="14734"/>
                    </a:lnTo>
                    <a:lnTo>
                      <a:pt x="68" y="17438"/>
                    </a:lnTo>
                    <a:lnTo>
                      <a:pt x="2299" y="18722"/>
                    </a:lnTo>
                    <a:lnTo>
                      <a:pt x="2299" y="16052"/>
                    </a:lnTo>
                    <a:lnTo>
                      <a:pt x="2265" y="13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957;p43">
                <a:extLst>
                  <a:ext uri="{FF2B5EF4-FFF2-40B4-BE49-F238E27FC236}">
                    <a16:creationId xmlns:a16="http://schemas.microsoft.com/office/drawing/2014/main" id="{8E0F2570-C84A-4A14-AC80-EF5906DBD677}"/>
                  </a:ext>
                </a:extLst>
              </p:cNvPr>
              <p:cNvSpPr/>
              <p:nvPr/>
            </p:nvSpPr>
            <p:spPr>
              <a:xfrm>
                <a:off x="6952000" y="3361525"/>
                <a:ext cx="1149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2671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2265" y="2671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958;p43">
                <a:extLst>
                  <a:ext uri="{FF2B5EF4-FFF2-40B4-BE49-F238E27FC236}">
                    <a16:creationId xmlns:a16="http://schemas.microsoft.com/office/drawing/2014/main" id="{6FEEA844-3A1D-4A4C-B490-94E0A83983F8}"/>
                  </a:ext>
                </a:extLst>
              </p:cNvPr>
              <p:cNvSpPr/>
              <p:nvPr/>
            </p:nvSpPr>
            <p:spPr>
              <a:xfrm>
                <a:off x="7008600" y="3394475"/>
                <a:ext cx="169850" cy="468900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8756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5" y="16086"/>
                    </a:lnTo>
                    <a:lnTo>
                      <a:pt x="35" y="18756"/>
                    </a:lnTo>
                    <a:lnTo>
                      <a:pt x="2366" y="17404"/>
                    </a:lnTo>
                    <a:lnTo>
                      <a:pt x="6793" y="14768"/>
                    </a:lnTo>
                    <a:lnTo>
                      <a:pt x="6793" y="12099"/>
                    </a:lnTo>
                    <a:lnTo>
                      <a:pt x="2366" y="14734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59;p43">
                <a:extLst>
                  <a:ext uri="{FF2B5EF4-FFF2-40B4-BE49-F238E27FC236}">
                    <a16:creationId xmlns:a16="http://schemas.microsoft.com/office/drawing/2014/main" id="{FEFAE02A-E630-4B6E-9DFE-6991884C1262}"/>
                  </a:ext>
                </a:extLst>
              </p:cNvPr>
              <p:cNvSpPr/>
              <p:nvPr/>
            </p:nvSpPr>
            <p:spPr>
              <a:xfrm>
                <a:off x="6952000" y="3406300"/>
                <a:ext cx="115775" cy="375975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15039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4" y="13755"/>
                    </a:lnTo>
                    <a:lnTo>
                      <a:pt x="2299" y="15039"/>
                    </a:lnTo>
                    <a:lnTo>
                      <a:pt x="4630" y="12335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960;p43">
                <a:extLst>
                  <a:ext uri="{FF2B5EF4-FFF2-40B4-BE49-F238E27FC236}">
                    <a16:creationId xmlns:a16="http://schemas.microsoft.com/office/drawing/2014/main" id="{0F186BA0-48FA-48E9-B16F-24808863C094}"/>
                  </a:ext>
                </a:extLst>
              </p:cNvPr>
              <p:cNvSpPr/>
              <p:nvPr/>
            </p:nvSpPr>
            <p:spPr>
              <a:xfrm>
                <a:off x="6995100" y="3119075"/>
                <a:ext cx="315975" cy="57535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23014" extrusionOk="0">
                    <a:moveTo>
                      <a:pt x="12639" y="1"/>
                    </a:moveTo>
                    <a:lnTo>
                      <a:pt x="68" y="7300"/>
                    </a:lnTo>
                    <a:lnTo>
                      <a:pt x="0" y="23013"/>
                    </a:lnTo>
                    <a:lnTo>
                      <a:pt x="12571" y="15714"/>
                    </a:lnTo>
                    <a:lnTo>
                      <a:pt x="126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61;p43">
                <a:extLst>
                  <a:ext uri="{FF2B5EF4-FFF2-40B4-BE49-F238E27FC236}">
                    <a16:creationId xmlns:a16="http://schemas.microsoft.com/office/drawing/2014/main" id="{3AFCEACB-9344-4F07-B291-A9ACAF847110}"/>
                  </a:ext>
                </a:extLst>
              </p:cNvPr>
              <p:cNvSpPr/>
              <p:nvPr/>
            </p:nvSpPr>
            <p:spPr>
              <a:xfrm>
                <a:off x="6683350" y="3121600"/>
                <a:ext cx="313450" cy="572825"/>
              </a:xfrm>
              <a:custGeom>
                <a:avLst/>
                <a:gdLst/>
                <a:ahLst/>
                <a:cxnLst/>
                <a:rect l="l" t="t" r="r" b="b"/>
                <a:pathLst>
                  <a:path w="12538" h="22913" extrusionOk="0">
                    <a:moveTo>
                      <a:pt x="68" y="1"/>
                    </a:moveTo>
                    <a:lnTo>
                      <a:pt x="1" y="15714"/>
                    </a:lnTo>
                    <a:lnTo>
                      <a:pt x="12470" y="22912"/>
                    </a:lnTo>
                    <a:lnTo>
                      <a:pt x="12538" y="7199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962;p43">
                <a:extLst>
                  <a:ext uri="{FF2B5EF4-FFF2-40B4-BE49-F238E27FC236}">
                    <a16:creationId xmlns:a16="http://schemas.microsoft.com/office/drawing/2014/main" id="{1FE0A179-A750-4D93-BC43-9546DD432EF9}"/>
                  </a:ext>
                </a:extLst>
              </p:cNvPr>
              <p:cNvSpPr/>
              <p:nvPr/>
            </p:nvSpPr>
            <p:spPr>
              <a:xfrm>
                <a:off x="6685050" y="2939125"/>
                <a:ext cx="626025" cy="362450"/>
              </a:xfrm>
              <a:custGeom>
                <a:avLst/>
                <a:gdLst/>
                <a:ahLst/>
                <a:cxnLst/>
                <a:rect l="l" t="t" r="r" b="b"/>
                <a:pathLst>
                  <a:path w="25041" h="14498" extrusionOk="0">
                    <a:moveTo>
                      <a:pt x="12605" y="1"/>
                    </a:moveTo>
                    <a:lnTo>
                      <a:pt x="0" y="7300"/>
                    </a:lnTo>
                    <a:lnTo>
                      <a:pt x="12470" y="14498"/>
                    </a:lnTo>
                    <a:lnTo>
                      <a:pt x="25041" y="7199"/>
                    </a:lnTo>
                    <a:lnTo>
                      <a:pt x="126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63;p43">
                <a:extLst>
                  <a:ext uri="{FF2B5EF4-FFF2-40B4-BE49-F238E27FC236}">
                    <a16:creationId xmlns:a16="http://schemas.microsoft.com/office/drawing/2014/main" id="{356EBF63-B61A-4784-914E-84A076492ED5}"/>
                  </a:ext>
                </a:extLst>
              </p:cNvPr>
              <p:cNvSpPr/>
              <p:nvPr/>
            </p:nvSpPr>
            <p:spPr>
              <a:xfrm>
                <a:off x="7597450" y="3266075"/>
                <a:ext cx="3979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61" extrusionOk="0">
                    <a:moveTo>
                      <a:pt x="15917" y="0"/>
                    </a:moveTo>
                    <a:lnTo>
                      <a:pt x="102" y="9192"/>
                    </a:lnTo>
                    <a:lnTo>
                      <a:pt x="0" y="28961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64;p43">
                <a:extLst>
                  <a:ext uri="{FF2B5EF4-FFF2-40B4-BE49-F238E27FC236}">
                    <a16:creationId xmlns:a16="http://schemas.microsoft.com/office/drawing/2014/main" id="{E78A7B29-C9D1-4B72-A2D4-235C47EE4E33}"/>
                  </a:ext>
                </a:extLst>
              </p:cNvPr>
              <p:cNvSpPr/>
              <p:nvPr/>
            </p:nvSpPr>
            <p:spPr>
              <a:xfrm>
                <a:off x="7205450" y="3269450"/>
                <a:ext cx="394550" cy="72065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26" extrusionOk="0">
                    <a:moveTo>
                      <a:pt x="68" y="1"/>
                    </a:moveTo>
                    <a:lnTo>
                      <a:pt x="0" y="19769"/>
                    </a:lnTo>
                    <a:lnTo>
                      <a:pt x="15680" y="28826"/>
                    </a:lnTo>
                    <a:lnTo>
                      <a:pt x="15782" y="905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965;p43">
                <a:extLst>
                  <a:ext uri="{FF2B5EF4-FFF2-40B4-BE49-F238E27FC236}">
                    <a16:creationId xmlns:a16="http://schemas.microsoft.com/office/drawing/2014/main" id="{BC816EED-6EB4-4B3E-B791-780197152239}"/>
                  </a:ext>
                </a:extLst>
              </p:cNvPr>
              <p:cNvSpPr/>
              <p:nvPr/>
            </p:nvSpPr>
            <p:spPr>
              <a:xfrm flipH="1">
                <a:off x="7207150" y="3039675"/>
                <a:ext cx="78822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48" extrusionOk="0">
                    <a:moveTo>
                      <a:pt x="15849" y="0"/>
                    </a:moveTo>
                    <a:lnTo>
                      <a:pt x="0" y="9192"/>
                    </a:lnTo>
                    <a:lnTo>
                      <a:pt x="15714" y="18248"/>
                    </a:lnTo>
                    <a:lnTo>
                      <a:pt x="31529" y="9056"/>
                    </a:lnTo>
                    <a:lnTo>
                      <a:pt x="15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" name="Google Shape;2732;p41">
            <a:extLst>
              <a:ext uri="{FF2B5EF4-FFF2-40B4-BE49-F238E27FC236}">
                <a16:creationId xmlns:a16="http://schemas.microsoft.com/office/drawing/2014/main" id="{FCBDA934-9FE2-4226-8449-CB2687F17AAA}"/>
              </a:ext>
            </a:extLst>
          </p:cNvPr>
          <p:cNvGrpSpPr/>
          <p:nvPr/>
        </p:nvGrpSpPr>
        <p:grpSpPr>
          <a:xfrm>
            <a:off x="6647994" y="361637"/>
            <a:ext cx="243987" cy="339453"/>
            <a:chOff x="4661686" y="366694"/>
            <a:chExt cx="243987" cy="339453"/>
          </a:xfrm>
        </p:grpSpPr>
        <p:sp>
          <p:nvSpPr>
            <p:cNvPr id="286" name="Google Shape;2733;p41">
              <a:extLst>
                <a:ext uri="{FF2B5EF4-FFF2-40B4-BE49-F238E27FC236}">
                  <a16:creationId xmlns:a16="http://schemas.microsoft.com/office/drawing/2014/main" id="{5D419374-B3D0-43CB-8A74-5AE7E6978CC2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734;p41">
              <a:extLst>
                <a:ext uri="{FF2B5EF4-FFF2-40B4-BE49-F238E27FC236}">
                  <a16:creationId xmlns:a16="http://schemas.microsoft.com/office/drawing/2014/main" id="{77A3DF57-82C2-483B-9EE1-51C3B02596AF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735;p41">
              <a:extLst>
                <a:ext uri="{FF2B5EF4-FFF2-40B4-BE49-F238E27FC236}">
                  <a16:creationId xmlns:a16="http://schemas.microsoft.com/office/drawing/2014/main" id="{CC617F04-F2E3-496E-B969-62927398C959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736;p41">
              <a:extLst>
                <a:ext uri="{FF2B5EF4-FFF2-40B4-BE49-F238E27FC236}">
                  <a16:creationId xmlns:a16="http://schemas.microsoft.com/office/drawing/2014/main" id="{DDF01117-5057-4B14-A418-E1109BFA0617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737;p41">
              <a:extLst>
                <a:ext uri="{FF2B5EF4-FFF2-40B4-BE49-F238E27FC236}">
                  <a16:creationId xmlns:a16="http://schemas.microsoft.com/office/drawing/2014/main" id="{08F79607-3F98-48FA-BACC-27E72EEFE40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738;p41">
              <a:extLst>
                <a:ext uri="{FF2B5EF4-FFF2-40B4-BE49-F238E27FC236}">
                  <a16:creationId xmlns:a16="http://schemas.microsoft.com/office/drawing/2014/main" id="{4C711FA9-6127-45F5-8E06-DE6088991DEE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874B55-FC30-4799-A8A2-7A92D7383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12" b="92391" l="7337" r="91033">
                        <a14:foregroundMark x1="14266" y1="7880" x2="16168" y2="18478"/>
                        <a14:foregroundMark x1="16168" y1="18478" x2="7337" y2="13043"/>
                        <a14:foregroundMark x1="7337" y1="13043" x2="12908" y2="7473"/>
                        <a14:foregroundMark x1="17799" y1="24457" x2="25543" y2="31386"/>
                        <a14:foregroundMark x1="25543" y1="31386" x2="15082" y2="31522"/>
                        <a14:foregroundMark x1="15082" y1="31522" x2="17527" y2="24592"/>
                        <a14:foregroundMark x1="23505" y1="40489" x2="26766" y2="41848"/>
                        <a14:foregroundMark x1="90082" y1="30163" x2="91168" y2="40353"/>
                        <a14:foregroundMark x1="91168" y1="40353" x2="89538" y2="46875"/>
                        <a14:foregroundMark x1="68614" y1="91440" x2="80299" y2="92527"/>
                        <a14:foregroundMark x1="80299" y1="92527" x2="83152" y2="89674"/>
                        <a14:foregroundMark x1="10326" y1="4891" x2="10326" y2="4212"/>
                        <a14:backgroundMark x1="4212" y1="4484" x2="5027" y2="4891"/>
                        <a14:backgroundMark x1="14946" y1="4484" x2="14946" y2="5027"/>
                        <a14:backgroundMark x1="28533" y1="43614" x2="28533" y2="436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4791" y="1912782"/>
            <a:ext cx="2795249" cy="2795249"/>
          </a:xfrm>
          <a:prstGeom prst="rect">
            <a:avLst/>
          </a:prstGeom>
        </p:spPr>
      </p:pic>
      <p:grpSp>
        <p:nvGrpSpPr>
          <p:cNvPr id="293" name="Google Shape;2732;p41">
            <a:extLst>
              <a:ext uri="{FF2B5EF4-FFF2-40B4-BE49-F238E27FC236}">
                <a16:creationId xmlns:a16="http://schemas.microsoft.com/office/drawing/2014/main" id="{4DD2F563-F486-4BF9-901E-5E7B5AD2A934}"/>
              </a:ext>
            </a:extLst>
          </p:cNvPr>
          <p:cNvGrpSpPr/>
          <p:nvPr/>
        </p:nvGrpSpPr>
        <p:grpSpPr>
          <a:xfrm>
            <a:off x="4987038" y="2811195"/>
            <a:ext cx="243987" cy="339453"/>
            <a:chOff x="4661686" y="366694"/>
            <a:chExt cx="243987" cy="339453"/>
          </a:xfrm>
        </p:grpSpPr>
        <p:sp>
          <p:nvSpPr>
            <p:cNvPr id="294" name="Google Shape;2733;p41">
              <a:extLst>
                <a:ext uri="{FF2B5EF4-FFF2-40B4-BE49-F238E27FC236}">
                  <a16:creationId xmlns:a16="http://schemas.microsoft.com/office/drawing/2014/main" id="{25030DE3-6C45-4C67-BA45-EDBF0C75B3D1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734;p41">
              <a:extLst>
                <a:ext uri="{FF2B5EF4-FFF2-40B4-BE49-F238E27FC236}">
                  <a16:creationId xmlns:a16="http://schemas.microsoft.com/office/drawing/2014/main" id="{77D4BD1F-9915-4FEB-BCAD-4B87F169B783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735;p41">
              <a:extLst>
                <a:ext uri="{FF2B5EF4-FFF2-40B4-BE49-F238E27FC236}">
                  <a16:creationId xmlns:a16="http://schemas.microsoft.com/office/drawing/2014/main" id="{5BF412E0-09F0-4C80-93D7-6FBAE041741F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736;p41">
              <a:extLst>
                <a:ext uri="{FF2B5EF4-FFF2-40B4-BE49-F238E27FC236}">
                  <a16:creationId xmlns:a16="http://schemas.microsoft.com/office/drawing/2014/main" id="{F9DFB40A-C742-40B4-888C-CF0D7B6747FE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737;p41">
              <a:extLst>
                <a:ext uri="{FF2B5EF4-FFF2-40B4-BE49-F238E27FC236}">
                  <a16:creationId xmlns:a16="http://schemas.microsoft.com/office/drawing/2014/main" id="{2449C70D-2496-45BA-BDC3-105B69DDBCE2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738;p41">
              <a:extLst>
                <a:ext uri="{FF2B5EF4-FFF2-40B4-BE49-F238E27FC236}">
                  <a16:creationId xmlns:a16="http://schemas.microsoft.com/office/drawing/2014/main" id="{84B529C3-5C6E-4D13-AFD2-D3B3FC81FCA1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262;p45">
            <a:extLst>
              <a:ext uri="{FF2B5EF4-FFF2-40B4-BE49-F238E27FC236}">
                <a16:creationId xmlns:a16="http://schemas.microsoft.com/office/drawing/2014/main" id="{B71ED8C2-40E4-4EC4-BC6E-BE2B1ED6B2C5}"/>
              </a:ext>
            </a:extLst>
          </p:cNvPr>
          <p:cNvGrpSpPr/>
          <p:nvPr/>
        </p:nvGrpSpPr>
        <p:grpSpPr>
          <a:xfrm>
            <a:off x="3363619" y="696155"/>
            <a:ext cx="509592" cy="311074"/>
            <a:chOff x="457700" y="536404"/>
            <a:chExt cx="509592" cy="311074"/>
          </a:xfrm>
        </p:grpSpPr>
        <p:sp>
          <p:nvSpPr>
            <p:cNvPr id="301" name="Google Shape;3263;p45">
              <a:extLst>
                <a:ext uri="{FF2B5EF4-FFF2-40B4-BE49-F238E27FC236}">
                  <a16:creationId xmlns:a16="http://schemas.microsoft.com/office/drawing/2014/main" id="{FB46502A-5EEB-43C6-B469-77F92A6998BF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64;p45">
              <a:extLst>
                <a:ext uri="{FF2B5EF4-FFF2-40B4-BE49-F238E27FC236}">
                  <a16:creationId xmlns:a16="http://schemas.microsoft.com/office/drawing/2014/main" id="{3A8C1BC5-7176-4733-8ABA-43E0097C0A9C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65;p45">
              <a:extLst>
                <a:ext uri="{FF2B5EF4-FFF2-40B4-BE49-F238E27FC236}">
                  <a16:creationId xmlns:a16="http://schemas.microsoft.com/office/drawing/2014/main" id="{8DDC2BD0-7042-4127-AE66-202BE43B90B0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66;p45">
              <a:extLst>
                <a:ext uri="{FF2B5EF4-FFF2-40B4-BE49-F238E27FC236}">
                  <a16:creationId xmlns:a16="http://schemas.microsoft.com/office/drawing/2014/main" id="{0AE53A57-BE57-4EE5-A5F3-686E09DE825E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67;p45">
              <a:extLst>
                <a:ext uri="{FF2B5EF4-FFF2-40B4-BE49-F238E27FC236}">
                  <a16:creationId xmlns:a16="http://schemas.microsoft.com/office/drawing/2014/main" id="{0FE9074F-008C-42D5-AB70-95EE747940FC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68;p45">
              <a:extLst>
                <a:ext uri="{FF2B5EF4-FFF2-40B4-BE49-F238E27FC236}">
                  <a16:creationId xmlns:a16="http://schemas.microsoft.com/office/drawing/2014/main" id="{A28C3E81-978B-459A-AE60-A8FBFCADC83C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69;p45">
              <a:extLst>
                <a:ext uri="{FF2B5EF4-FFF2-40B4-BE49-F238E27FC236}">
                  <a16:creationId xmlns:a16="http://schemas.microsoft.com/office/drawing/2014/main" id="{7B8911AD-F88E-4872-B78E-AD63A4F5305E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70;p45">
              <a:extLst>
                <a:ext uri="{FF2B5EF4-FFF2-40B4-BE49-F238E27FC236}">
                  <a16:creationId xmlns:a16="http://schemas.microsoft.com/office/drawing/2014/main" id="{A3352BC9-7DBB-402A-856A-C597730261EE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71;p45">
              <a:extLst>
                <a:ext uri="{FF2B5EF4-FFF2-40B4-BE49-F238E27FC236}">
                  <a16:creationId xmlns:a16="http://schemas.microsoft.com/office/drawing/2014/main" id="{D54518B8-FAB3-4F11-8F80-DFA50C9ACD28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72;p45">
              <a:extLst>
                <a:ext uri="{FF2B5EF4-FFF2-40B4-BE49-F238E27FC236}">
                  <a16:creationId xmlns:a16="http://schemas.microsoft.com/office/drawing/2014/main" id="{5FCD1D74-9D41-47AA-9FE4-BE4EDE35B325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73;p45">
              <a:extLst>
                <a:ext uri="{FF2B5EF4-FFF2-40B4-BE49-F238E27FC236}">
                  <a16:creationId xmlns:a16="http://schemas.microsoft.com/office/drawing/2014/main" id="{234D59C4-AA63-42BE-B150-B28732C8DDDB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74;p45">
              <a:extLst>
                <a:ext uri="{FF2B5EF4-FFF2-40B4-BE49-F238E27FC236}">
                  <a16:creationId xmlns:a16="http://schemas.microsoft.com/office/drawing/2014/main" id="{F74DB174-312E-4347-B770-0A9D3D8E42E3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75;p45">
              <a:extLst>
                <a:ext uri="{FF2B5EF4-FFF2-40B4-BE49-F238E27FC236}">
                  <a16:creationId xmlns:a16="http://schemas.microsoft.com/office/drawing/2014/main" id="{9F18DBE5-F990-40F9-AE35-0DA7726D8D2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76;p45">
              <a:extLst>
                <a:ext uri="{FF2B5EF4-FFF2-40B4-BE49-F238E27FC236}">
                  <a16:creationId xmlns:a16="http://schemas.microsoft.com/office/drawing/2014/main" id="{40108A13-EE7B-4F4D-89F8-42BB77A9A205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277;p45">
              <a:extLst>
                <a:ext uri="{FF2B5EF4-FFF2-40B4-BE49-F238E27FC236}">
                  <a16:creationId xmlns:a16="http://schemas.microsoft.com/office/drawing/2014/main" id="{37D91ED4-9AA6-406C-9D16-0A5FF58083A8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278;p45">
              <a:extLst>
                <a:ext uri="{FF2B5EF4-FFF2-40B4-BE49-F238E27FC236}">
                  <a16:creationId xmlns:a16="http://schemas.microsoft.com/office/drawing/2014/main" id="{16170F01-46F7-4EBB-A606-452768B56134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79;p45">
              <a:extLst>
                <a:ext uri="{FF2B5EF4-FFF2-40B4-BE49-F238E27FC236}">
                  <a16:creationId xmlns:a16="http://schemas.microsoft.com/office/drawing/2014/main" id="{CEF1A929-7792-42D0-8FAB-9B46380250CE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280;p45">
              <a:extLst>
                <a:ext uri="{FF2B5EF4-FFF2-40B4-BE49-F238E27FC236}">
                  <a16:creationId xmlns:a16="http://schemas.microsoft.com/office/drawing/2014/main" id="{84A8C894-3D5A-4BFD-AD51-F3229C9AA541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281;p45">
              <a:extLst>
                <a:ext uri="{FF2B5EF4-FFF2-40B4-BE49-F238E27FC236}">
                  <a16:creationId xmlns:a16="http://schemas.microsoft.com/office/drawing/2014/main" id="{C4EA23D2-905B-4650-9D5B-73E5B7BE287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82;p45">
              <a:extLst>
                <a:ext uri="{FF2B5EF4-FFF2-40B4-BE49-F238E27FC236}">
                  <a16:creationId xmlns:a16="http://schemas.microsoft.com/office/drawing/2014/main" id="{0BABF6B2-4D6F-47FF-A6D9-96E370A0BAC2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83;p45">
              <a:extLst>
                <a:ext uri="{FF2B5EF4-FFF2-40B4-BE49-F238E27FC236}">
                  <a16:creationId xmlns:a16="http://schemas.microsoft.com/office/drawing/2014/main" id="{1B13766C-95B7-4D01-9E0F-61BBAB3E834C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84;p45">
              <a:extLst>
                <a:ext uri="{FF2B5EF4-FFF2-40B4-BE49-F238E27FC236}">
                  <a16:creationId xmlns:a16="http://schemas.microsoft.com/office/drawing/2014/main" id="{E9DAE97C-BCA7-4DEC-99F9-D230C4CCA69D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85;p45">
              <a:extLst>
                <a:ext uri="{FF2B5EF4-FFF2-40B4-BE49-F238E27FC236}">
                  <a16:creationId xmlns:a16="http://schemas.microsoft.com/office/drawing/2014/main" id="{9B07DD2A-42C5-42EB-A6E1-6CDE4E596FD8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86;p45">
              <a:extLst>
                <a:ext uri="{FF2B5EF4-FFF2-40B4-BE49-F238E27FC236}">
                  <a16:creationId xmlns:a16="http://schemas.microsoft.com/office/drawing/2014/main" id="{C9C65A6A-E5EC-44E7-A1F3-2E9D07B91432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87;p45">
              <a:extLst>
                <a:ext uri="{FF2B5EF4-FFF2-40B4-BE49-F238E27FC236}">
                  <a16:creationId xmlns:a16="http://schemas.microsoft.com/office/drawing/2014/main" id="{FE4ED14E-49A8-4B67-9F95-F6B0435C785D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3D6653-6C3B-493B-8FD8-D9909900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"/>
          <a:stretch/>
        </p:blipFill>
        <p:spPr>
          <a:xfrm>
            <a:off x="1230569" y="99680"/>
            <a:ext cx="6682861" cy="4944140"/>
          </a:xfrm>
          <a:prstGeom prst="rect">
            <a:avLst/>
          </a:prstGeom>
        </p:spPr>
      </p:pic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7658634" y="4795212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8400089" y="257175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802554" y="4087933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20034" y="1952573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51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Google Shape;4594;p55"/>
          <p:cNvSpPr txBox="1">
            <a:spLocks noGrp="1"/>
          </p:cNvSpPr>
          <p:nvPr>
            <p:ph type="title"/>
          </p:nvPr>
        </p:nvSpPr>
        <p:spPr>
          <a:xfrm>
            <a:off x="2274108" y="1451401"/>
            <a:ext cx="4598416" cy="94669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Levels</a:t>
            </a:r>
          </a:p>
        </p:txBody>
      </p:sp>
      <p:sp>
        <p:nvSpPr>
          <p:cNvPr id="4597" name="Google Shape;4597;p55"/>
          <p:cNvSpPr/>
          <p:nvPr/>
        </p:nvSpPr>
        <p:spPr>
          <a:xfrm>
            <a:off x="4461850" y="1022484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8" name="Google Shape;4598;p55"/>
          <p:cNvGrpSpPr/>
          <p:nvPr/>
        </p:nvGrpSpPr>
        <p:grpSpPr>
          <a:xfrm>
            <a:off x="5865980" y="408670"/>
            <a:ext cx="742482" cy="594924"/>
            <a:chOff x="4458400" y="2657663"/>
            <a:chExt cx="945475" cy="757575"/>
          </a:xfrm>
        </p:grpSpPr>
        <p:sp>
          <p:nvSpPr>
            <p:cNvPr id="4599" name="Google Shape;4599;p55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5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5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55"/>
          <p:cNvGrpSpPr/>
          <p:nvPr/>
        </p:nvGrpSpPr>
        <p:grpSpPr>
          <a:xfrm>
            <a:off x="1534436" y="2701356"/>
            <a:ext cx="243987" cy="339453"/>
            <a:chOff x="4661686" y="366694"/>
            <a:chExt cx="243987" cy="339453"/>
          </a:xfrm>
        </p:grpSpPr>
        <p:sp>
          <p:nvSpPr>
            <p:cNvPr id="4603" name="Google Shape;4603;p55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5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5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5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5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5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55"/>
          <p:cNvGrpSpPr/>
          <p:nvPr/>
        </p:nvGrpSpPr>
        <p:grpSpPr>
          <a:xfrm>
            <a:off x="2974636" y="469506"/>
            <a:ext cx="243987" cy="339453"/>
            <a:chOff x="4661686" y="366694"/>
            <a:chExt cx="243987" cy="339453"/>
          </a:xfrm>
        </p:grpSpPr>
        <p:sp>
          <p:nvSpPr>
            <p:cNvPr id="4610" name="Google Shape;4610;p55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5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5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5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5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5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6" name="Google Shape;4616;p55"/>
          <p:cNvSpPr/>
          <p:nvPr/>
        </p:nvSpPr>
        <p:spPr>
          <a:xfrm>
            <a:off x="3446500" y="3179422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55"/>
          <p:cNvSpPr/>
          <p:nvPr/>
        </p:nvSpPr>
        <p:spPr>
          <a:xfrm>
            <a:off x="5585600" y="3400709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8" name="Google Shape;4618;p55"/>
          <p:cNvGrpSpPr/>
          <p:nvPr/>
        </p:nvGrpSpPr>
        <p:grpSpPr>
          <a:xfrm>
            <a:off x="8706342" y="4128877"/>
            <a:ext cx="243970" cy="457795"/>
            <a:chOff x="3171550" y="3868750"/>
            <a:chExt cx="317050" cy="594925"/>
          </a:xfrm>
        </p:grpSpPr>
        <p:sp>
          <p:nvSpPr>
            <p:cNvPr id="4619" name="Google Shape;4619;p55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5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5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5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5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5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5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5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5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5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5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5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5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2" name="Google Shape;4632;p55"/>
          <p:cNvGrpSpPr/>
          <p:nvPr/>
        </p:nvGrpSpPr>
        <p:grpSpPr>
          <a:xfrm>
            <a:off x="3714146" y="4198352"/>
            <a:ext cx="243972" cy="161330"/>
            <a:chOff x="2472236" y="4329463"/>
            <a:chExt cx="646284" cy="427478"/>
          </a:xfrm>
        </p:grpSpPr>
        <p:sp>
          <p:nvSpPr>
            <p:cNvPr id="4633" name="Google Shape;4633;p55"/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5"/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5"/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5"/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5"/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5"/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5"/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5"/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5"/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5"/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5"/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4" name="Google Shape;4644;p55"/>
          <p:cNvGrpSpPr/>
          <p:nvPr/>
        </p:nvGrpSpPr>
        <p:grpSpPr>
          <a:xfrm rot="148910">
            <a:off x="849375" y="4115490"/>
            <a:ext cx="271868" cy="159963"/>
            <a:chOff x="1566275" y="4812212"/>
            <a:chExt cx="271885" cy="159973"/>
          </a:xfrm>
        </p:grpSpPr>
        <p:sp>
          <p:nvSpPr>
            <p:cNvPr id="4645" name="Google Shape;4645;p55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5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5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5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5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5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5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5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5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5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5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5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5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5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5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5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5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5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5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5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5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5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5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5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5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0" name="Google Shape;4670;p55"/>
          <p:cNvGrpSpPr/>
          <p:nvPr/>
        </p:nvGrpSpPr>
        <p:grpSpPr>
          <a:xfrm rot="148910">
            <a:off x="5167513" y="4189065"/>
            <a:ext cx="271868" cy="159963"/>
            <a:chOff x="1566275" y="4812212"/>
            <a:chExt cx="271885" cy="159973"/>
          </a:xfrm>
        </p:grpSpPr>
        <p:sp>
          <p:nvSpPr>
            <p:cNvPr id="4671" name="Google Shape;4671;p55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5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5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5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5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5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5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5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5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5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5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5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5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5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5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5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5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5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5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5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5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5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5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5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5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6" name="Google Shape;4696;p55"/>
          <p:cNvGrpSpPr/>
          <p:nvPr/>
        </p:nvGrpSpPr>
        <p:grpSpPr>
          <a:xfrm flipH="1">
            <a:off x="8310537" y="825893"/>
            <a:ext cx="509569" cy="306732"/>
            <a:chOff x="5028350" y="1751100"/>
            <a:chExt cx="1007650" cy="606550"/>
          </a:xfrm>
        </p:grpSpPr>
        <p:sp>
          <p:nvSpPr>
            <p:cNvPr id="4697" name="Google Shape;4697;p55"/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5"/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5"/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5"/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5"/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5"/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5"/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5"/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5"/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5"/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5"/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5"/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5"/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5"/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5"/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5"/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5"/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9" name="Google Shape;4869;p55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0" name="Google Shape;4870;p55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55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72" name="Google Shape;4872;p55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55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74" name="Google Shape;4874;p55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55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76" name="Google Shape;4876;p55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7" name="Google Shape;4877;p55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78" name="Google Shape;4878;p55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55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80" name="Google Shape;4880;p55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55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2" name="Google Shape;4882;p55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3" name="Google Shape;4883;p55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4" name="Google Shape;4884;p55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4885" name="Google Shape;4885;p55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5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5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5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5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0" name="Google Shape;4890;p55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4891" name="Google Shape;4891;p55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5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5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55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4895" name="Google Shape;4895;p55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5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5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5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5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5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5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5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55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4" name="Google Shape;4904;p55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55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6" name="Google Shape;4906;p55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7" name="Google Shape;4907;p55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4908" name="Google Shape;4908;p55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5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0" name="Google Shape;4910;p55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4911" name="Google Shape;4911;p55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5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5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5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5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5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5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5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5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5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5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5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5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5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5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5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5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9FC432-615B-4365-AF7A-15FF34893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444" l="10000" r="90000">
                        <a14:foregroundMark x1="19222" y1="82000" x2="17778" y2="79889"/>
                        <a14:foregroundMark x1="14000" y1="90333" x2="31333" y2="89667"/>
                        <a14:foregroundMark x1="31333" y1="89667" x2="28556" y2="87889"/>
                        <a14:foregroundMark x1="15000" y1="93444" x2="21667" y2="93444"/>
                        <a14:foregroundMark x1="63778" y1="14333" x2="67667" y2="16111"/>
                        <a14:backgroundMark x1="65889" y1="88889" x2="57222" y2="9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5876" y="1600355"/>
            <a:ext cx="2876496" cy="2876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562603-CC42-49B8-A4C0-1C21D9B4E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093" r="93796">
                        <a14:foregroundMark x1="8889" y1="45486" x2="10833" y2="51458"/>
                        <a14:foregroundMark x1="5093" y1="49792" x2="5093" y2="48194"/>
                        <a14:foregroundMark x1="51389" y1="29792" x2="42315" y2="31389"/>
                        <a14:foregroundMark x1="60463" y1="29375" x2="56296" y2="28125"/>
                        <a14:foregroundMark x1="91111" y1="60139" x2="93796" y2="6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455" y="2043637"/>
            <a:ext cx="2240264" cy="2987018"/>
          </a:xfrm>
          <a:prstGeom prst="rect">
            <a:avLst/>
          </a:prstGeom>
        </p:spPr>
      </p:pic>
      <p:grpSp>
        <p:nvGrpSpPr>
          <p:cNvPr id="344" name="Google Shape;8756;p76">
            <a:extLst>
              <a:ext uri="{FF2B5EF4-FFF2-40B4-BE49-F238E27FC236}">
                <a16:creationId xmlns:a16="http://schemas.microsoft.com/office/drawing/2014/main" id="{6C6EA9DA-7920-4F88-902B-46944E9301B9}"/>
              </a:ext>
            </a:extLst>
          </p:cNvPr>
          <p:cNvGrpSpPr/>
          <p:nvPr/>
        </p:nvGrpSpPr>
        <p:grpSpPr>
          <a:xfrm>
            <a:off x="415731" y="2208239"/>
            <a:ext cx="350618" cy="363511"/>
            <a:chOff x="6590560" y="3460649"/>
            <a:chExt cx="350618" cy="363511"/>
          </a:xfrm>
        </p:grpSpPr>
        <p:sp>
          <p:nvSpPr>
            <p:cNvPr id="345" name="Google Shape;8757;p76">
              <a:extLst>
                <a:ext uri="{FF2B5EF4-FFF2-40B4-BE49-F238E27FC236}">
                  <a16:creationId xmlns:a16="http://schemas.microsoft.com/office/drawing/2014/main" id="{3684D021-391E-4541-BABB-A294943AF732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758;p76">
              <a:extLst>
                <a:ext uri="{FF2B5EF4-FFF2-40B4-BE49-F238E27FC236}">
                  <a16:creationId xmlns:a16="http://schemas.microsoft.com/office/drawing/2014/main" id="{387D8AF5-B7F4-4D87-97A0-C00E6FD5B656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7658634" y="4795212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8400089" y="257175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802554" y="4087933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20034" y="1952573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Объект 3">
            <a:extLst>
              <a:ext uri="{FF2B5EF4-FFF2-40B4-BE49-F238E27FC236}">
                <a16:creationId xmlns:a16="http://schemas.microsoft.com/office/drawing/2014/main" id="{7C804432-977F-4CFF-9A3A-B9F859F3853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34" y="111138"/>
            <a:ext cx="6820121" cy="4872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926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556134" y="1697421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802554" y="4087933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2112964" y="140405"/>
            <a:ext cx="4892016" cy="5003095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5732;p63">
            <a:extLst>
              <a:ext uri="{FF2B5EF4-FFF2-40B4-BE49-F238E27FC236}">
                <a16:creationId xmlns:a16="http://schemas.microsoft.com/office/drawing/2014/main" id="{6439762B-760B-4367-8664-D66F52ED3ED3}"/>
              </a:ext>
            </a:extLst>
          </p:cNvPr>
          <p:cNvGrpSpPr/>
          <p:nvPr/>
        </p:nvGrpSpPr>
        <p:grpSpPr>
          <a:xfrm flipH="1">
            <a:off x="7934122" y="4739569"/>
            <a:ext cx="271859" cy="233627"/>
            <a:chOff x="739150" y="4174275"/>
            <a:chExt cx="945925" cy="812900"/>
          </a:xfrm>
        </p:grpSpPr>
        <p:sp>
          <p:nvSpPr>
            <p:cNvPr id="123" name="Google Shape;5733;p63">
              <a:extLst>
                <a:ext uri="{FF2B5EF4-FFF2-40B4-BE49-F238E27FC236}">
                  <a16:creationId xmlns:a16="http://schemas.microsoft.com/office/drawing/2014/main" id="{CA70A326-35E3-4C05-8248-A02D2FD98F25}"/>
                </a:ext>
              </a:extLst>
            </p:cNvPr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734;p63">
              <a:extLst>
                <a:ext uri="{FF2B5EF4-FFF2-40B4-BE49-F238E27FC236}">
                  <a16:creationId xmlns:a16="http://schemas.microsoft.com/office/drawing/2014/main" id="{2DCA0FD1-F9BC-45EF-95A0-C783AA59BB05}"/>
                </a:ext>
              </a:extLst>
            </p:cNvPr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735;p63">
              <a:extLst>
                <a:ext uri="{FF2B5EF4-FFF2-40B4-BE49-F238E27FC236}">
                  <a16:creationId xmlns:a16="http://schemas.microsoft.com/office/drawing/2014/main" id="{22BD1AE2-3BC4-4865-A292-25643C236B17}"/>
                </a:ext>
              </a:extLst>
            </p:cNvPr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36;p63">
              <a:extLst>
                <a:ext uri="{FF2B5EF4-FFF2-40B4-BE49-F238E27FC236}">
                  <a16:creationId xmlns:a16="http://schemas.microsoft.com/office/drawing/2014/main" id="{4064A84D-1E24-451C-B7DC-D2A396B71B44}"/>
                </a:ext>
              </a:extLst>
            </p:cNvPr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37;p63">
              <a:extLst>
                <a:ext uri="{FF2B5EF4-FFF2-40B4-BE49-F238E27FC236}">
                  <a16:creationId xmlns:a16="http://schemas.microsoft.com/office/drawing/2014/main" id="{96E65D58-90FC-4B13-8227-4BFB3D5BB6FD}"/>
                </a:ext>
              </a:extLst>
            </p:cNvPr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38;p63">
              <a:extLst>
                <a:ext uri="{FF2B5EF4-FFF2-40B4-BE49-F238E27FC236}">
                  <a16:creationId xmlns:a16="http://schemas.microsoft.com/office/drawing/2014/main" id="{9695A81F-F449-4FBE-BB34-D0569028C98D}"/>
                </a:ext>
              </a:extLst>
            </p:cNvPr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39;p63">
              <a:extLst>
                <a:ext uri="{FF2B5EF4-FFF2-40B4-BE49-F238E27FC236}">
                  <a16:creationId xmlns:a16="http://schemas.microsoft.com/office/drawing/2014/main" id="{E9BBF7BE-3257-49B1-B537-4E61270146A9}"/>
                </a:ext>
              </a:extLst>
            </p:cNvPr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40;p63">
              <a:extLst>
                <a:ext uri="{FF2B5EF4-FFF2-40B4-BE49-F238E27FC236}">
                  <a16:creationId xmlns:a16="http://schemas.microsoft.com/office/drawing/2014/main" id="{6FCF6C77-3CFB-4993-9A60-8844A9710505}"/>
                </a:ext>
              </a:extLst>
            </p:cNvPr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1;p63">
              <a:extLst>
                <a:ext uri="{FF2B5EF4-FFF2-40B4-BE49-F238E27FC236}">
                  <a16:creationId xmlns:a16="http://schemas.microsoft.com/office/drawing/2014/main" id="{C59ABF37-BC66-4D48-B38C-3852398B780F}"/>
                </a:ext>
              </a:extLst>
            </p:cNvPr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Новый проект1">
            <a:hlinkClick r:id="" action="ppaction://media"/>
            <a:extLst>
              <a:ext uri="{FF2B5EF4-FFF2-40B4-BE49-F238E27FC236}">
                <a16:creationId xmlns:a16="http://schemas.microsoft.com/office/drawing/2014/main" id="{CA7AB1D2-94F6-4AAB-A3FC-9E5E7644B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618" r="21832"/>
          <a:stretch/>
        </p:blipFill>
        <p:spPr>
          <a:xfrm>
            <a:off x="2499529" y="316541"/>
            <a:ext cx="4180191" cy="4157967"/>
          </a:xfrm>
          <a:prstGeom prst="rect">
            <a:avLst/>
          </a:prstGeom>
        </p:spPr>
      </p:pic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287785" y="271780"/>
            <a:ext cx="1499920" cy="100860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473219" y="333342"/>
            <a:ext cx="1375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01</a:t>
            </a:r>
            <a:endParaRPr lang="ru-RU" sz="3200" dirty="0"/>
          </a:p>
        </p:txBody>
      </p:sp>
      <p:grpSp>
        <p:nvGrpSpPr>
          <p:cNvPr id="136" name="Google Shape;7835;p75">
            <a:extLst>
              <a:ext uri="{FF2B5EF4-FFF2-40B4-BE49-F238E27FC236}">
                <a16:creationId xmlns:a16="http://schemas.microsoft.com/office/drawing/2014/main" id="{83022F8A-CF39-4D72-9F24-EAA24E071D8B}"/>
              </a:ext>
            </a:extLst>
          </p:cNvPr>
          <p:cNvGrpSpPr/>
          <p:nvPr/>
        </p:nvGrpSpPr>
        <p:grpSpPr>
          <a:xfrm>
            <a:off x="7464885" y="3204871"/>
            <a:ext cx="1320657" cy="1402507"/>
            <a:chOff x="4099238" y="2486986"/>
            <a:chExt cx="330053" cy="372153"/>
          </a:xfrm>
        </p:grpSpPr>
        <p:sp>
          <p:nvSpPr>
            <p:cNvPr id="137" name="Google Shape;7836;p75">
              <a:extLst>
                <a:ext uri="{FF2B5EF4-FFF2-40B4-BE49-F238E27FC236}">
                  <a16:creationId xmlns:a16="http://schemas.microsoft.com/office/drawing/2014/main" id="{05B03435-2023-4C1B-8B60-F6C19C6E5488}"/>
                </a:ext>
              </a:extLst>
            </p:cNvPr>
            <p:cNvSpPr/>
            <p:nvPr/>
          </p:nvSpPr>
          <p:spPr>
            <a:xfrm>
              <a:off x="4099238" y="2515043"/>
              <a:ext cx="330053" cy="344097"/>
            </a:xfrm>
            <a:custGeom>
              <a:avLst/>
              <a:gdLst/>
              <a:ahLst/>
              <a:cxnLst/>
              <a:rect l="l" t="t" r="r" b="b"/>
              <a:pathLst>
                <a:path w="10646" h="11099" extrusionOk="0">
                  <a:moveTo>
                    <a:pt x="5311" y="1"/>
                  </a:moveTo>
                  <a:lnTo>
                    <a:pt x="1" y="3096"/>
                  </a:lnTo>
                  <a:lnTo>
                    <a:pt x="1" y="8026"/>
                  </a:lnTo>
                  <a:lnTo>
                    <a:pt x="5335" y="11098"/>
                  </a:lnTo>
                  <a:lnTo>
                    <a:pt x="10646" y="8026"/>
                  </a:lnTo>
                  <a:lnTo>
                    <a:pt x="10646" y="3096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837;p75">
              <a:extLst>
                <a:ext uri="{FF2B5EF4-FFF2-40B4-BE49-F238E27FC236}">
                  <a16:creationId xmlns:a16="http://schemas.microsoft.com/office/drawing/2014/main" id="{267AA8F4-0FB4-4F68-9CB9-47BDC75E7931}"/>
                </a:ext>
              </a:extLst>
            </p:cNvPr>
            <p:cNvSpPr/>
            <p:nvPr/>
          </p:nvSpPr>
          <p:spPr>
            <a:xfrm>
              <a:off x="4099238" y="2515043"/>
              <a:ext cx="330053" cy="191254"/>
            </a:xfrm>
            <a:custGeom>
              <a:avLst/>
              <a:gdLst/>
              <a:ahLst/>
              <a:cxnLst/>
              <a:rect l="l" t="t" r="r" b="b"/>
              <a:pathLst>
                <a:path w="10646" h="6169" extrusionOk="0">
                  <a:moveTo>
                    <a:pt x="5311" y="1"/>
                  </a:moveTo>
                  <a:lnTo>
                    <a:pt x="1" y="3096"/>
                  </a:lnTo>
                  <a:lnTo>
                    <a:pt x="5335" y="6168"/>
                  </a:lnTo>
                  <a:lnTo>
                    <a:pt x="10646" y="3096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838;p75">
              <a:extLst>
                <a:ext uri="{FF2B5EF4-FFF2-40B4-BE49-F238E27FC236}">
                  <a16:creationId xmlns:a16="http://schemas.microsoft.com/office/drawing/2014/main" id="{EC884542-5727-439F-833F-F313320A4000}"/>
                </a:ext>
              </a:extLst>
            </p:cNvPr>
            <p:cNvSpPr/>
            <p:nvPr/>
          </p:nvSpPr>
          <p:spPr>
            <a:xfrm>
              <a:off x="4099238" y="2486986"/>
              <a:ext cx="330053" cy="191254"/>
            </a:xfrm>
            <a:custGeom>
              <a:avLst/>
              <a:gdLst/>
              <a:ahLst/>
              <a:cxnLst/>
              <a:rect l="l" t="t" r="r" b="b"/>
              <a:pathLst>
                <a:path w="10646" h="6169" extrusionOk="0">
                  <a:moveTo>
                    <a:pt x="5311" y="1"/>
                  </a:moveTo>
                  <a:lnTo>
                    <a:pt x="1596" y="1787"/>
                  </a:lnTo>
                  <a:lnTo>
                    <a:pt x="310" y="2192"/>
                  </a:lnTo>
                  <a:lnTo>
                    <a:pt x="1" y="3073"/>
                  </a:lnTo>
                  <a:lnTo>
                    <a:pt x="5335" y="6169"/>
                  </a:lnTo>
                  <a:lnTo>
                    <a:pt x="10646" y="3073"/>
                  </a:lnTo>
                  <a:lnTo>
                    <a:pt x="9217" y="1453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839;p75">
              <a:extLst>
                <a:ext uri="{FF2B5EF4-FFF2-40B4-BE49-F238E27FC236}">
                  <a16:creationId xmlns:a16="http://schemas.microsoft.com/office/drawing/2014/main" id="{DD16F30C-3E18-4C2F-8B69-01BCBC5D7B0C}"/>
                </a:ext>
              </a:extLst>
            </p:cNvPr>
            <p:cNvSpPr/>
            <p:nvPr/>
          </p:nvSpPr>
          <p:spPr>
            <a:xfrm>
              <a:off x="4099238" y="2578535"/>
              <a:ext cx="165429" cy="169119"/>
            </a:xfrm>
            <a:custGeom>
              <a:avLst/>
              <a:gdLst/>
              <a:ahLst/>
              <a:cxnLst/>
              <a:rect l="l" t="t" r="r" b="b"/>
              <a:pathLst>
                <a:path w="5336" h="5455" extrusionOk="0">
                  <a:moveTo>
                    <a:pt x="977" y="1"/>
                  </a:moveTo>
                  <a:lnTo>
                    <a:pt x="1" y="120"/>
                  </a:lnTo>
                  <a:lnTo>
                    <a:pt x="1" y="1358"/>
                  </a:lnTo>
                  <a:lnTo>
                    <a:pt x="1001" y="1930"/>
                  </a:lnTo>
                  <a:lnTo>
                    <a:pt x="1168" y="5454"/>
                  </a:lnTo>
                  <a:lnTo>
                    <a:pt x="1835" y="3049"/>
                  </a:lnTo>
                  <a:lnTo>
                    <a:pt x="2192" y="4430"/>
                  </a:lnTo>
                  <a:lnTo>
                    <a:pt x="2597" y="2858"/>
                  </a:lnTo>
                  <a:lnTo>
                    <a:pt x="5335" y="4430"/>
                  </a:lnTo>
                  <a:lnTo>
                    <a:pt x="5335" y="3216"/>
                  </a:lnTo>
                  <a:lnTo>
                    <a:pt x="3621" y="2215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840;p75">
              <a:extLst>
                <a:ext uri="{FF2B5EF4-FFF2-40B4-BE49-F238E27FC236}">
                  <a16:creationId xmlns:a16="http://schemas.microsoft.com/office/drawing/2014/main" id="{DC1563EE-FB2B-4907-860B-20869DCA56F2}"/>
                </a:ext>
              </a:extLst>
            </p:cNvPr>
            <p:cNvSpPr/>
            <p:nvPr/>
          </p:nvSpPr>
          <p:spPr>
            <a:xfrm>
              <a:off x="4264633" y="2582224"/>
              <a:ext cx="164654" cy="146208"/>
            </a:xfrm>
            <a:custGeom>
              <a:avLst/>
              <a:gdLst/>
              <a:ahLst/>
              <a:cxnLst/>
              <a:rect l="l" t="t" r="r" b="b"/>
              <a:pathLst>
                <a:path w="5311" h="4716" extrusionOk="0">
                  <a:moveTo>
                    <a:pt x="5311" y="1"/>
                  </a:moveTo>
                  <a:lnTo>
                    <a:pt x="0" y="3097"/>
                  </a:lnTo>
                  <a:lnTo>
                    <a:pt x="0" y="4311"/>
                  </a:lnTo>
                  <a:lnTo>
                    <a:pt x="2929" y="2620"/>
                  </a:lnTo>
                  <a:lnTo>
                    <a:pt x="3072" y="3573"/>
                  </a:lnTo>
                  <a:lnTo>
                    <a:pt x="3263" y="3454"/>
                  </a:lnTo>
                  <a:lnTo>
                    <a:pt x="3477" y="2311"/>
                  </a:lnTo>
                  <a:lnTo>
                    <a:pt x="3787" y="2120"/>
                  </a:lnTo>
                  <a:lnTo>
                    <a:pt x="3954" y="2382"/>
                  </a:lnTo>
                  <a:lnTo>
                    <a:pt x="4287" y="4716"/>
                  </a:lnTo>
                  <a:lnTo>
                    <a:pt x="4573" y="1668"/>
                  </a:lnTo>
                  <a:lnTo>
                    <a:pt x="5311" y="1239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7996;p76">
            <a:extLst>
              <a:ext uri="{FF2B5EF4-FFF2-40B4-BE49-F238E27FC236}">
                <a16:creationId xmlns:a16="http://schemas.microsoft.com/office/drawing/2014/main" id="{1EF83357-9EB4-4295-866C-2FFB29CDFFE1}"/>
              </a:ext>
            </a:extLst>
          </p:cNvPr>
          <p:cNvGrpSpPr/>
          <p:nvPr/>
        </p:nvGrpSpPr>
        <p:grpSpPr>
          <a:xfrm>
            <a:off x="1252529" y="2696782"/>
            <a:ext cx="221441" cy="363139"/>
            <a:chOff x="4805985" y="2307461"/>
            <a:chExt cx="221441" cy="363139"/>
          </a:xfrm>
        </p:grpSpPr>
        <p:sp>
          <p:nvSpPr>
            <p:cNvPr id="143" name="Google Shape;7997;p76">
              <a:extLst>
                <a:ext uri="{FF2B5EF4-FFF2-40B4-BE49-F238E27FC236}">
                  <a16:creationId xmlns:a16="http://schemas.microsoft.com/office/drawing/2014/main" id="{5A886365-ED3D-49EF-B948-5E4EACF148D4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998;p76">
              <a:extLst>
                <a:ext uri="{FF2B5EF4-FFF2-40B4-BE49-F238E27FC236}">
                  <a16:creationId xmlns:a16="http://schemas.microsoft.com/office/drawing/2014/main" id="{1D3ED071-0B11-46E9-A52F-338625FB9BC8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996;p76">
            <a:extLst>
              <a:ext uri="{FF2B5EF4-FFF2-40B4-BE49-F238E27FC236}">
                <a16:creationId xmlns:a16="http://schemas.microsoft.com/office/drawing/2014/main" id="{DFF06904-2A8B-4AEE-BA16-6D12302AF2D2}"/>
              </a:ext>
            </a:extLst>
          </p:cNvPr>
          <p:cNvGrpSpPr/>
          <p:nvPr/>
        </p:nvGrpSpPr>
        <p:grpSpPr>
          <a:xfrm>
            <a:off x="7330239" y="2752635"/>
            <a:ext cx="221441" cy="363139"/>
            <a:chOff x="4805985" y="2307461"/>
            <a:chExt cx="221441" cy="363139"/>
          </a:xfrm>
        </p:grpSpPr>
        <p:sp>
          <p:nvSpPr>
            <p:cNvPr id="146" name="Google Shape;7997;p76">
              <a:extLst>
                <a:ext uri="{FF2B5EF4-FFF2-40B4-BE49-F238E27FC236}">
                  <a16:creationId xmlns:a16="http://schemas.microsoft.com/office/drawing/2014/main" id="{1D620B68-AFC3-4E11-95F6-728E680A369A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998;p76">
              <a:extLst>
                <a:ext uri="{FF2B5EF4-FFF2-40B4-BE49-F238E27FC236}">
                  <a16:creationId xmlns:a16="http://schemas.microsoft.com/office/drawing/2014/main" id="{59BC20FB-312E-45C5-A28C-EA7142E4FF1A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7996;p76">
            <a:extLst>
              <a:ext uri="{FF2B5EF4-FFF2-40B4-BE49-F238E27FC236}">
                <a16:creationId xmlns:a16="http://schemas.microsoft.com/office/drawing/2014/main" id="{42E18D46-4AF7-4D44-905C-5C434B52AC86}"/>
              </a:ext>
            </a:extLst>
          </p:cNvPr>
          <p:cNvGrpSpPr/>
          <p:nvPr/>
        </p:nvGrpSpPr>
        <p:grpSpPr>
          <a:xfrm>
            <a:off x="8516258" y="1620508"/>
            <a:ext cx="221441" cy="363139"/>
            <a:chOff x="4805985" y="2307461"/>
            <a:chExt cx="221441" cy="363139"/>
          </a:xfrm>
        </p:grpSpPr>
        <p:sp>
          <p:nvSpPr>
            <p:cNvPr id="149" name="Google Shape;7997;p76">
              <a:extLst>
                <a:ext uri="{FF2B5EF4-FFF2-40B4-BE49-F238E27FC236}">
                  <a16:creationId xmlns:a16="http://schemas.microsoft.com/office/drawing/2014/main" id="{163DB135-A423-4632-A128-A101FA7FCDB8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998;p76">
              <a:extLst>
                <a:ext uri="{FF2B5EF4-FFF2-40B4-BE49-F238E27FC236}">
                  <a16:creationId xmlns:a16="http://schemas.microsoft.com/office/drawing/2014/main" id="{BD9C9264-FB13-4B3E-8688-3BB3ECEFC06C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70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g and Build by Slidesgo">
  <a:themeElements>
    <a:clrScheme name="Simple Light">
      <a:dk1>
        <a:srgbClr val="3A2214"/>
      </a:dk1>
      <a:lt1>
        <a:srgbClr val="FFFFFF"/>
      </a:lt1>
      <a:dk2>
        <a:srgbClr val="8262CA"/>
      </a:dk2>
      <a:lt2>
        <a:srgbClr val="DCD8FF"/>
      </a:lt2>
      <a:accent1>
        <a:srgbClr val="EA9D3B"/>
      </a:accent1>
      <a:accent2>
        <a:srgbClr val="945A42"/>
      </a:accent2>
      <a:accent3>
        <a:srgbClr val="B13838"/>
      </a:accent3>
      <a:accent4>
        <a:srgbClr val="C3DB74"/>
      </a:accent4>
      <a:accent5>
        <a:srgbClr val="687519"/>
      </a:accent5>
      <a:accent6>
        <a:srgbClr val="A9B436"/>
      </a:accent6>
      <a:hlink>
        <a:srgbClr val="3A22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313</Words>
  <Application>Microsoft Office PowerPoint</Application>
  <PresentationFormat>Экран (16:9)</PresentationFormat>
  <Paragraphs>59</Paragraphs>
  <Slides>16</Slides>
  <Notes>6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Times New Roman</vt:lpstr>
      <vt:lpstr>Calibri</vt:lpstr>
      <vt:lpstr>Roboto Condensed Light</vt:lpstr>
      <vt:lpstr>Arial</vt:lpstr>
      <vt:lpstr>Bookman Old Style</vt:lpstr>
      <vt:lpstr>Yu Gothic UI Semibold</vt:lpstr>
      <vt:lpstr>Orbitron SemiBold</vt:lpstr>
      <vt:lpstr>Dosis</vt:lpstr>
      <vt:lpstr>Dig and Build by Slidesgo</vt:lpstr>
      <vt:lpstr>Игра «Сокобан» на Pygame </vt:lpstr>
      <vt:lpstr>Презентация PowerPoint</vt:lpstr>
      <vt:lpstr>Игра «Сокобан»</vt:lpstr>
      <vt:lpstr>Задачи для проекта</vt:lpstr>
      <vt:lpstr>Game</vt:lpstr>
      <vt:lpstr>Презентация PowerPoint</vt:lpstr>
      <vt:lpstr>Levels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«Сокобан» на Pygame</dc:title>
  <dc:creator>kseniia</dc:creator>
  <cp:lastModifiedBy>kseniia</cp:lastModifiedBy>
  <cp:revision>30</cp:revision>
  <dcterms:modified xsi:type="dcterms:W3CDTF">2024-01-24T17:53:46Z</dcterms:modified>
</cp:coreProperties>
</file>